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B4F400-B1FC-4A74-90D2-D9577CE72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03DF2-67D0-4C99-A8BF-62FF20461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D10CC6-1E71-43B4-AE40-AC1DCB60D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AFE6D4-34EC-4481-8349-E5556140C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152E2B-4026-4E0C-BF57-4627E096A4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AEFB3-9DEF-46B9-B70E-6CF608A9AF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583923-4E8D-4392-B3CB-51774EB3E2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2DB6EE-E0C7-4DA9-BE75-8EEEA0C4C7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D3A7B1-61CB-4F38-B0A7-6B22675B3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24E9A-A7A1-4EE6-B994-9CC57B2CE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90C42-1CD7-4857-BEAC-BEFC3FC6B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212304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双反星型整流电路</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双反星型整流电路简介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双反星型整流电路的工作过程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双反星型整流电路的参数分析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双反星型整流电路的应用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双反星型整流电路的优缺点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双反星型整流电路的发展趋势和展望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双反星型整流电路简介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813" r="3481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双反星型整流电路是一种整流电路，它使用两个反并联的整流二极管来整流交流电。</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当交流电的正半周或负半周来临时，一个整流二极管导通，另一个截止，从而将交流电转换为直流电。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用于整流交流电。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整流二极管</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用于消耗整流后的直流电。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负载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用于平滑整流后的直流电。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滤波电容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420" r="224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双反星型整流电路结构简单，易于实现。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结构简单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由于使用了两个反并联的整流二极管，因此其中一个二极管损坏时，另一个仍能正常工作，提高了电路的可靠性。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可靠性高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双反星型整流电路的效率较高，因为它的整流过程几乎没有能量损失。</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效率高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双反星型整流电路适用于各种不同的交流电源和负载条件。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适用范围广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电路特点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双反星型整流电路的工作过程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39" r="17139"/>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双反星型整流电路的输入电压通常为交流（AC）电源，通过变压器或其他电压转换设备进行电压调节。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输入电压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在电压传输过程中，通过变压器等设备对输入的交流电压进行调节，以满足后续整流电路的工作需求。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电压调节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为了确保整流电路的正常工作，需要确保输入电压的幅度和频率与整流电路的规格相匹配。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电压匹配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电压传输过程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354" r="2535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半波整流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双反星型整流电路采用四个二极管实现全波整流，将交流电转换为直流电。在每个半周期内，两个二极管正向导通，另两个反向截止，形成半波整流。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电流方向控制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通过四个二极管的轮流导通和截止，控制输出直流电的电流方向，确保电流的连续性。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波形转换</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将输入的交流波形转换为直流波形，为后续的负载提供稳定的直流电源。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整流过程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在双反星型整流电路中，通常会接入一个或多个滤波电容，用于平滑输出直流电压，减少纹波。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滤波电容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储能与放电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抑制纹波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625" r="2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滤波电容在整流过程中起到储能作用，并在负载变化时迅速放电，保持输出电压的稳定。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通过滤波电容的平滑作用，减小输出直流电压中的纹波成分，提高输出电压的质量。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滤波过程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双反星型整流电路的参数分析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电压范围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输入电压的幅值范围通常在100V至250V之间，具体取决于所使用的电源和设备规格。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电压稳定性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输入电压的稳定性对整流电路的性能和输出电压的稳定性具有重要影响，应选择稳定性较高的电源。</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输入电压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双反星型整流电路的输入电压通常为交流（AC）电源，其幅值和频率根据实际应用需求而定。</a:t>
            </a:r>
          </a:p>
        </p:txBody>
      </p:sp>
      <p:pic>
        <p:nvPicPr>
          <p:cNvPr id="10" name="Picture 10"/>
          <p:cNvPicPr>
            <a:picLocks noChangeAspect="1"/>
          </p:cNvPicPr>
          <p:nvPr/>
        </p:nvPicPr>
        <p:blipFill>
          <a:blip r:embed="rId2"/>
          <a:srcRect l="11426" r="114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输入电压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https://d.book118.com/618022123047006035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2024-09-14T02:50:00.540</cp:lastPrinted>
  <dcterms:created xsi:type="dcterms:W3CDTF">2024-09-13T18:50:00Z</dcterms:created>
  <dcterms:modified xsi:type="dcterms:W3CDTF">2024-09-13T18:50:02Z</dcterms:modified>
</cp:coreProperties>
</file>