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CA235CD-6F40-4F2D-B6F8-8599F7C2C12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1896F-CCAD-48A0-AF68-854908848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7AAC1-E24B-4A90-9D1F-0FCD54EA7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282D9-3392-4A1E-B245-C89705059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1990B-48AE-43D9-987F-B9CBA357A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257EB1-72EC-400C-9FFB-125A9E2CF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2DD95B-9883-45AC-BB83-16FC69E61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834797-AFD9-47AE-9FFE-F414606D7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91DE4-8E22-4511-97F3-B991EA706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E1797-CB77-43D9-97B4-BB4AD316A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CCC3F-4DD4-498D-8E67-7E1F361CA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6AF32-EBE5-446B-84BD-9A77679D6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765B7A8-CEA2-43B5-B399-1B85F3F848B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A92F30A-6825-4996-87A3-F7D6FAC865C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2302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激发学生的学习动力和潜能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激发学生的学习动力和潜能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建立良好的学习氛围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鼓励学生自主学习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激发学生学习兴趣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评价与反馈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激发学生的学习动力和潜能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引言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学生学习动力和潜能的重要性不可忽视。本章将探讨如何激发学生的学习动力和挖掘他们的潜能，为教育提供更多可能性和机会。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学习动力的概念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动力来源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什么是学习动力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内在动力和外在动力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学习动力的分类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如何激发学生的学习动力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发现和激发学生的潜能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通过启发式教学和个性化指导，发现并激发学生潜能。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实践案例分享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分享成功激发学生潜能的案例，启发他人。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学生潜能的开发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潜能的定义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潜能是指学生内在的能力和潜在的表现力。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激励机制的建立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奖励措施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设计有效的激励机制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提高学生参与度的方法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正向引导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奖励和惩罚的平衡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学生的学习动力和潜能是教育中的关键因素，教师应该不断探索有效激发方法，引导学生发挥潜能。通过良好的激励机制和个性化教学，可以实现学生的全面发展。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建立良好的学习氛围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课堂氛围的重要性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课堂氛围对学生的学习动力和潜能有着重要的影响。营造积极的学习氛围可以激发学生的学习兴趣，并提高学习效果。师生关系也是影响学习氛围的重要因素，良好的师生关系可以促进学生的积极参与和学习动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合作学习的应用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建立学生之间的合作关系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合作学习的定义和目的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制定明确的合作任务和目标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如何组织合作学习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促进团队合作，但也可能出现沟通问题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合作学习的优点和挑战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利用技术手段优化学习环境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引导学生获取多样化的信息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利用互联网资源拓展学生视野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提供更互动的学习体验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电子教育对学生学习的影响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开展项目式学习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让学生在实践中学习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培养学生团队合作精神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提高学生解决问题的能力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引导学生分析问题根源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培养学生寻找解决方案的能力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鼓励创新和思维发散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创新思维的培养方法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鼓励学生提出新颖观点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培养学生独立思考能力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建立良好的学习氛围对激发学生学习动力和潜能至关重要。通过营造积极的课堂氛围、引入合作学习、利用现代科技以及鼓励创新和思维发散，可以有效提升学生的学习兴趣和能力。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鼓励学生自主学习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自主学习的定义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主学习是指学生在学习过程中能够自主选择学习内容、学习方法和学习进度，对自己的学习过程和结果进行监控和评价的能力。其特点包括学习目标明确、学习过程主动、学习方法灵活、学习效果自我评价。自主学习与传统教学的区别在于学生在自主学习中更加主动参与，教师的角色更多是指导和辅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培养学生的自主学习能力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激发学生的学习兴趣和热情，使学生自愿地参与学习，而非被动接受教育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激发学生学习的内在动机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帮助学生设立明确的学习目标，使学生知道自己要学什么，为学习提供方向和动力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如何引导学生制定学习目标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培养学生的时间管理、学习规划、自律性等能力，让学生能够有效地管理自己的学习过程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提高学生的自我管理能力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个性化学习模式的设计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个性化学习模式包括课程内容个性化、学习方式个性化、评价方式个性化等多个方面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个性化学习对学生学习动力的影响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个性化学习能够增强学生的学习自信心，激发学生的学习兴趣，提高学习动力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利用个性化学习模式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个性化学习的概念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个性化学习是根据学生个体差异，有针对性地制定教学计划，以满足学生的个性化需求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https://d.book118.com/618023027010006050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激发学生的学习动力和潜能</vt:lpstr>
      <vt:lpstr>目录</vt:lpstr>
      <vt:lpstr>第1章 激发学生的学习动力和潜能</vt:lpstr>
      <vt:lpstr> </vt:lpstr>
      <vt:lpstr>学习动力的概念</vt:lpstr>
      <vt:lpstr>学生潜能的开发</vt:lpstr>
      <vt:lpstr>激励机制的建立</vt:lpstr>
      <vt:lpstr>总结</vt:lpstr>
      <vt:lpstr>第2章 建立良好的学习氛围</vt:lpstr>
      <vt:lpstr> </vt:lpstr>
      <vt:lpstr>合作学习的应用</vt:lpstr>
      <vt:lpstr>利用技术手段优化学习环境</vt:lpstr>
      <vt:lpstr>鼓励创新和思维发散</vt:lpstr>
      <vt:lpstr>总结</vt:lpstr>
      <vt:lpstr>第3章 鼓励学生自主学习</vt:lpstr>
      <vt:lpstr> </vt:lpstr>
      <vt:lpstr>培养学生的自主学习能力</vt:lpstr>
      <vt:lpstr>利用个性化学习模式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2024-09-29T14:03:49.716</cp:lastPrinted>
  <dcterms:created xsi:type="dcterms:W3CDTF">2024-09-29T06:03:49Z</dcterms:created>
  <dcterms:modified xsi:type="dcterms:W3CDTF">2024-09-29T06:03:51Z</dcterms:modified>
</cp:coreProperties>
</file>