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 id="2147483705"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7" r:id="rId50"/>
    <p:sldId id="400" r:id="rId51"/>
    <p:sldId id="403" r:id="rId52"/>
    <p:sldId id="406" r:id="rId53"/>
    <p:sldId id="408" r:id="rId54"/>
  </p:sldIdLst>
  <p:sldSz cx="12192000" cy="6858000"/>
  <p:notesSz cx="6858000" cy="9144000"/>
  <p:custDataLst>
    <p:tags r:id="rId5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slide" Target="slides/slide48.xml" /><Relationship Id="rId52" Type="http://schemas.openxmlformats.org/officeDocument/2006/relationships/slide" Target="slides/slide49.xml" /><Relationship Id="rId53" Type="http://schemas.openxmlformats.org/officeDocument/2006/relationships/slide" Target="slides/slide50.xml" /><Relationship Id="rId54" Type="http://schemas.openxmlformats.org/officeDocument/2006/relationships/slide" Target="slides/slide51.xml" /><Relationship Id="rId55" Type="http://schemas.openxmlformats.org/officeDocument/2006/relationships/tags" Target="tags/tag615.xml" /><Relationship Id="rId56" Type="http://schemas.openxmlformats.org/officeDocument/2006/relationships/presProps" Target="presProps.xml" /><Relationship Id="rId57" Type="http://schemas.openxmlformats.org/officeDocument/2006/relationships/viewProps" Target="viewProps.xml" /><Relationship Id="rId58" Type="http://schemas.openxmlformats.org/officeDocument/2006/relationships/theme" Target="theme/theme1.xml" /><Relationship Id="rId59"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slideMaster" Target="../slideMasters/slideMaster2.xml" /><Relationship Id="rId2" Type="http://schemas.openxmlformats.org/officeDocument/2006/relationships/tags" Target="../tags/tag89.xml" /><Relationship Id="rId3" Type="http://schemas.openxmlformats.org/officeDocument/2006/relationships/image" Target="../media/image1.png" /><Relationship Id="rId4" Type="http://schemas.openxmlformats.org/officeDocument/2006/relationships/tags" Target="../tags/tag90.xml" /><Relationship Id="rId5" Type="http://schemas.openxmlformats.org/officeDocument/2006/relationships/image" Target="../media/image2.png"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7.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slideMaster" Target="../slideMasters/slideMaster2.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slideMaster" Target="../slideMasters/slideMaster2.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21.xml" /><Relationship Id="rId10" Type="http://schemas.openxmlformats.org/officeDocument/2006/relationships/slideMaster" Target="../slideMasters/slideMaster2.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34.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slideMaster" Target="../slideMasters/slideMaster2.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51.xml" /><Relationship Id="rId10" Type="http://schemas.openxmlformats.org/officeDocument/2006/relationships/tags" Target="../tags/tag160.xml" /><Relationship Id="rId11" Type="http://schemas.openxmlformats.org/officeDocument/2006/relationships/slideMaster" Target="../slideMasters/slideMaster2.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61.xml" /><Relationship Id="rId10" Type="http://schemas.openxmlformats.org/officeDocument/2006/relationships/tags" Target="../tags/tag170.xml" /><Relationship Id="rId11" Type="http://schemas.openxmlformats.org/officeDocument/2006/relationships/slideMaster" Target="../slideMasters/slideMaster2.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71.xml" /><Relationship Id="rId10" Type="http://schemas.openxmlformats.org/officeDocument/2006/relationships/slideMaster" Target="../slideMasters/slideMaster2.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80.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slideMaster" Target="../slideMasters/slideMaster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92.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2.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slideMaster" Target="../slideMasters/slideMaster2.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15.xml" /><Relationship Id="rId10" Type="http://schemas.openxmlformats.org/officeDocument/2006/relationships/tags" Target="../tags/tag224.xml" /><Relationship Id="rId11" Type="http://schemas.openxmlformats.org/officeDocument/2006/relationships/tags" Target="../tags/tag225.xml" /><Relationship Id="rId12" Type="http://schemas.openxmlformats.org/officeDocument/2006/relationships/tags" Target="../tags/tag226.xml" /><Relationship Id="rId13" Type="http://schemas.openxmlformats.org/officeDocument/2006/relationships/slideMaster" Target="../slideMasters/slideMaster2.xml" /><Relationship Id="rId2" Type="http://schemas.openxmlformats.org/officeDocument/2006/relationships/tags" Target="../tags/tag216.xml" /><Relationship Id="rId3" Type="http://schemas.openxmlformats.org/officeDocument/2006/relationships/tags" Target="../tags/tag217.xml" /><Relationship Id="rId4" Type="http://schemas.openxmlformats.org/officeDocument/2006/relationships/tags" Target="../tags/tag218.xml" /><Relationship Id="rId5" Type="http://schemas.openxmlformats.org/officeDocument/2006/relationships/tags" Target="../tags/tag219.xml" /><Relationship Id="rId6" Type="http://schemas.openxmlformats.org/officeDocument/2006/relationships/tags" Target="../tags/tag220.xml" /><Relationship Id="rId7" Type="http://schemas.openxmlformats.org/officeDocument/2006/relationships/tags" Target="../tags/tag221.xml" /><Relationship Id="rId8" Type="http://schemas.openxmlformats.org/officeDocument/2006/relationships/tags" Target="../tags/tag222.xml" /><Relationship Id="rId9" Type="http://schemas.openxmlformats.org/officeDocument/2006/relationships/tags" Target="../tags/tag22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7.xml" /><Relationship Id="rId10" Type="http://schemas.openxmlformats.org/officeDocument/2006/relationships/tags" Target="../tags/tag236.xml" /><Relationship Id="rId11" Type="http://schemas.openxmlformats.org/officeDocument/2006/relationships/slideMaster" Target="../slideMasters/slideMaster2.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7.xml" /><Relationship Id="rId2" Type="http://schemas.openxmlformats.org/officeDocument/2006/relationships/tags" Target="../tags/tag238.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25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59.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64.xml" /><Relationship Id="rId10" Type="http://schemas.openxmlformats.org/officeDocument/2006/relationships/tags" Target="../tags/tag271.xml" /><Relationship Id="rId11" Type="http://schemas.openxmlformats.org/officeDocument/2006/relationships/tags" Target="../tags/tag272.xml" /><Relationship Id="rId12" Type="http://schemas.openxmlformats.org/officeDocument/2006/relationships/slideMaster" Target="../slideMasters/slideMaster3.xml" /><Relationship Id="rId2" Type="http://schemas.openxmlformats.org/officeDocument/2006/relationships/tags" Target="../tags/tag265.xml" /><Relationship Id="rId3" Type="http://schemas.openxmlformats.org/officeDocument/2006/relationships/image" Target="../media/image1.png" /><Relationship Id="rId4" Type="http://schemas.openxmlformats.org/officeDocument/2006/relationships/tags" Target="../tags/tag266.xml" /><Relationship Id="rId5" Type="http://schemas.openxmlformats.org/officeDocument/2006/relationships/image" Target="../media/image2.png"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73.xml" /><Relationship Id="rId10" Type="http://schemas.openxmlformats.org/officeDocument/2006/relationships/tags" Target="../tags/tag282.xml" /><Relationship Id="rId11" Type="http://schemas.openxmlformats.org/officeDocument/2006/relationships/tags" Target="../tags/tag283.xml" /><Relationship Id="rId12" Type="http://schemas.openxmlformats.org/officeDocument/2006/relationships/slideMaster" Target="../slideMasters/slideMaster3.xml" /><Relationship Id="rId2" Type="http://schemas.openxmlformats.org/officeDocument/2006/relationships/tags" Target="../tags/tag274.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 Id="rId7" Type="http://schemas.openxmlformats.org/officeDocument/2006/relationships/tags" Target="../tags/tag279.xml" /><Relationship Id="rId8" Type="http://schemas.openxmlformats.org/officeDocument/2006/relationships/tags" Target="../tags/tag280.xml" /><Relationship Id="rId9" Type="http://schemas.openxmlformats.org/officeDocument/2006/relationships/tags" Target="../tags/tag281.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84.xml" /><Relationship Id="rId10" Type="http://schemas.openxmlformats.org/officeDocument/2006/relationships/tags" Target="../tags/tag293.xml" /><Relationship Id="rId11" Type="http://schemas.openxmlformats.org/officeDocument/2006/relationships/tags" Target="../tags/tag294.xml" /><Relationship Id="rId12" Type="http://schemas.openxmlformats.org/officeDocument/2006/relationships/tags" Target="../tags/tag295.xml" /><Relationship Id="rId13" Type="http://schemas.openxmlformats.org/officeDocument/2006/relationships/tags" Target="../tags/tag296.xml" /><Relationship Id="rId14" Type="http://schemas.openxmlformats.org/officeDocument/2006/relationships/slideMaster" Target="../slideMasters/slideMaster3.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97.xml" /><Relationship Id="rId10" Type="http://schemas.openxmlformats.org/officeDocument/2006/relationships/slideMaster" Target="../slideMasters/slideMaster3.xml" /><Relationship Id="rId2" Type="http://schemas.openxmlformats.org/officeDocument/2006/relationships/tags" Target="../tags/tag298.xml" /><Relationship Id="rId3" Type="http://schemas.openxmlformats.org/officeDocument/2006/relationships/tags" Target="../tags/tag29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tags" Target="../tags/tag302.xml" /><Relationship Id="rId7" Type="http://schemas.openxmlformats.org/officeDocument/2006/relationships/tags" Target="../tags/tag303.xml" /><Relationship Id="rId8" Type="http://schemas.openxmlformats.org/officeDocument/2006/relationships/tags" Target="../tags/tag304.xml" /><Relationship Id="rId9" Type="http://schemas.openxmlformats.org/officeDocument/2006/relationships/tags" Target="../tags/tag305.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306.xml" /><Relationship Id="rId2" Type="http://schemas.openxmlformats.org/officeDocument/2006/relationships/tags" Target="../tags/tag307.xml" /><Relationship Id="rId3" Type="http://schemas.openxmlformats.org/officeDocument/2006/relationships/tags" Target="../tags/tag308.xml" /><Relationship Id="rId4" Type="http://schemas.openxmlformats.org/officeDocument/2006/relationships/tags" Target="../tags/tag309.xml" /><Relationship Id="rId5"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tags" Target="../tags/tag319.xml" /><Relationship Id="rId11" Type="http://schemas.openxmlformats.org/officeDocument/2006/relationships/tags" Target="../tags/tag320.xml" /><Relationship Id="rId12" Type="http://schemas.openxmlformats.org/officeDocument/2006/relationships/slideMaster" Target="../slideMasters/slideMaster3.xml" /><Relationship Id="rId2" Type="http://schemas.openxmlformats.org/officeDocument/2006/relationships/tags" Target="../tags/tag31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tags" Target="../tags/tag316.xml" /><Relationship Id="rId8" Type="http://schemas.openxmlformats.org/officeDocument/2006/relationships/tags" Target="../tags/tag317.xml" /><Relationship Id="rId9" Type="http://schemas.openxmlformats.org/officeDocument/2006/relationships/tags" Target="../tags/tag318.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321.xml" /><Relationship Id="rId2" Type="http://schemas.openxmlformats.org/officeDocument/2006/relationships/tags" Target="../tags/tag322.xml" /><Relationship Id="rId3" Type="http://schemas.openxmlformats.org/officeDocument/2006/relationships/tags" Target="../tags/tag323.xml" /><Relationship Id="rId4" Type="http://schemas.openxmlformats.org/officeDocument/2006/relationships/tags" Target="../tags/tag324.xml" /><Relationship Id="rId5"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325.xml" /><Relationship Id="rId2" Type="http://schemas.openxmlformats.org/officeDocument/2006/relationships/tags" Target="../tags/tag326.xml" /><Relationship Id="rId3" Type="http://schemas.openxmlformats.org/officeDocument/2006/relationships/tags" Target="../tags/tag327.xml" /><Relationship Id="rId4" Type="http://schemas.openxmlformats.org/officeDocument/2006/relationships/tags" Target="../tags/tag328.xml" /><Relationship Id="rId5"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329.xml" /><Relationship Id="rId10" Type="http://schemas.openxmlformats.org/officeDocument/2006/relationships/tags" Target="../tags/tag337.xml" /><Relationship Id="rId11" Type="http://schemas.openxmlformats.org/officeDocument/2006/relationships/tags" Target="../tags/tag338.xml" /><Relationship Id="rId12" Type="http://schemas.openxmlformats.org/officeDocument/2006/relationships/tags" Target="../tags/tag339.xml" /><Relationship Id="rId13" Type="http://schemas.openxmlformats.org/officeDocument/2006/relationships/slideMaster" Target="../slideMasters/slideMaster3.xml" /><Relationship Id="rId2" Type="http://schemas.openxmlformats.org/officeDocument/2006/relationships/image" Target="../media/image4.png" /><Relationship Id="rId3" Type="http://schemas.openxmlformats.org/officeDocument/2006/relationships/tags" Target="../tags/tag330.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tags" Target="../tags/tag333.xml" /><Relationship Id="rId7" Type="http://schemas.openxmlformats.org/officeDocument/2006/relationships/tags" Target="../tags/tag334.xml" /><Relationship Id="rId8" Type="http://schemas.openxmlformats.org/officeDocument/2006/relationships/tags" Target="../tags/tag335.xml" /><Relationship Id="rId9" Type="http://schemas.openxmlformats.org/officeDocument/2006/relationships/tags" Target="../tags/tag336.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340.xml" /><Relationship Id="rId10" Type="http://schemas.openxmlformats.org/officeDocument/2006/relationships/slideMaster" Target="../slideMasters/slideMaster3.xml" /><Relationship Id="rId2" Type="http://schemas.openxmlformats.org/officeDocument/2006/relationships/tags" Target="../tags/tag341.xml" /><Relationship Id="rId3" Type="http://schemas.openxmlformats.org/officeDocument/2006/relationships/tags" Target="../tags/tag342.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tags" Target="../tags/tag345.xml" /><Relationship Id="rId7" Type="http://schemas.openxmlformats.org/officeDocument/2006/relationships/tags" Target="../tags/tag346.xml" /><Relationship Id="rId8" Type="http://schemas.openxmlformats.org/officeDocument/2006/relationships/tags" Target="../tags/tag347.xml" /><Relationship Id="rId9" Type="http://schemas.openxmlformats.org/officeDocument/2006/relationships/tags" Target="../tags/tag348.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349.xml" /><Relationship Id="rId2" Type="http://schemas.openxmlformats.org/officeDocument/2006/relationships/tags" Target="../tags/tag350.xml" /><Relationship Id="rId3" Type="http://schemas.openxmlformats.org/officeDocument/2006/relationships/tags" Target="../tags/tag351.xml" /><Relationship Id="rId4" Type="http://schemas.openxmlformats.org/officeDocument/2006/relationships/tags" Target="../tags/tag352.xml" /><Relationship Id="rId5" Type="http://schemas.openxmlformats.org/officeDocument/2006/relationships/tags" Target="../tags/tag353.xml" /><Relationship Id="rId6" Type="http://schemas.openxmlformats.org/officeDocument/2006/relationships/tags" Target="../tags/tag354.xml" /><Relationship Id="rId7" Type="http://schemas.openxmlformats.org/officeDocument/2006/relationships/slideMaster" Target="../slideMasters/slideMaster3.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355.xml" /><Relationship Id="rId10" Type="http://schemas.openxmlformats.org/officeDocument/2006/relationships/tags" Target="../tags/tag364.xml" /><Relationship Id="rId11" Type="http://schemas.openxmlformats.org/officeDocument/2006/relationships/tags" Target="../tags/tag365.xml" /><Relationship Id="rId12" Type="http://schemas.openxmlformats.org/officeDocument/2006/relationships/tags" Target="../tags/tag366.xml" /><Relationship Id="rId13" Type="http://schemas.openxmlformats.org/officeDocument/2006/relationships/slideMaster" Target="../slideMasters/slideMaster3.xml" /><Relationship Id="rId2" Type="http://schemas.openxmlformats.org/officeDocument/2006/relationships/tags" Target="../tags/tag356.xml" /><Relationship Id="rId3" Type="http://schemas.openxmlformats.org/officeDocument/2006/relationships/tags" Target="../tags/tag357.xml"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tags" Target="../tags/tag360.xml" /><Relationship Id="rId7" Type="http://schemas.openxmlformats.org/officeDocument/2006/relationships/tags" Target="../tags/tag361.xml" /><Relationship Id="rId8" Type="http://schemas.openxmlformats.org/officeDocument/2006/relationships/tags" Target="../tags/tag362.xml" /><Relationship Id="rId9" Type="http://schemas.openxmlformats.org/officeDocument/2006/relationships/tags" Target="../tags/tag363.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367.xml" /><Relationship Id="rId10" Type="http://schemas.openxmlformats.org/officeDocument/2006/relationships/tags" Target="../tags/tag376.xml" /><Relationship Id="rId11" Type="http://schemas.openxmlformats.org/officeDocument/2006/relationships/tags" Target="../tags/tag377.xml" /><Relationship Id="rId12" Type="http://schemas.openxmlformats.org/officeDocument/2006/relationships/tags" Target="../tags/tag378.xml" /><Relationship Id="rId13" Type="http://schemas.openxmlformats.org/officeDocument/2006/relationships/slideMaster" Target="../slideMasters/slideMaster3.xml" /><Relationship Id="rId2" Type="http://schemas.openxmlformats.org/officeDocument/2006/relationships/tags" Target="../tags/tag368.xml" /><Relationship Id="rId3" Type="http://schemas.openxmlformats.org/officeDocument/2006/relationships/tags" Target="../tags/tag369.xml" /><Relationship Id="rId4" Type="http://schemas.openxmlformats.org/officeDocument/2006/relationships/tags" Target="../tags/tag370.xml" /><Relationship Id="rId5" Type="http://schemas.openxmlformats.org/officeDocument/2006/relationships/tags" Target="../tags/tag371.xml" /><Relationship Id="rId6" Type="http://schemas.openxmlformats.org/officeDocument/2006/relationships/tags" Target="../tags/tag372.xml" /><Relationship Id="rId7" Type="http://schemas.openxmlformats.org/officeDocument/2006/relationships/tags" Target="../tags/tag373.xml" /><Relationship Id="rId8" Type="http://schemas.openxmlformats.org/officeDocument/2006/relationships/tags" Target="../tags/tag374.xml" /><Relationship Id="rId9" Type="http://schemas.openxmlformats.org/officeDocument/2006/relationships/tags" Target="../tags/tag375.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379.xml" /><Relationship Id="rId10" Type="http://schemas.openxmlformats.org/officeDocument/2006/relationships/tags" Target="../tags/tag388.xml" /><Relationship Id="rId11" Type="http://schemas.openxmlformats.org/officeDocument/2006/relationships/tags" Target="../tags/tag389.xml" /><Relationship Id="rId12" Type="http://schemas.openxmlformats.org/officeDocument/2006/relationships/tags" Target="../tags/tag390.xml" /><Relationship Id="rId13" Type="http://schemas.openxmlformats.org/officeDocument/2006/relationships/slideMaster" Target="../slideMasters/slideMaster3.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tags" Target="../tags/tag384.xml" /><Relationship Id="rId7" Type="http://schemas.openxmlformats.org/officeDocument/2006/relationships/tags" Target="../tags/tag385.xml" /><Relationship Id="rId8" Type="http://schemas.openxmlformats.org/officeDocument/2006/relationships/tags" Target="../tags/tag386.xml" /><Relationship Id="rId9" Type="http://schemas.openxmlformats.org/officeDocument/2006/relationships/tags" Target="../tags/tag387.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391.xml" /><Relationship Id="rId10" Type="http://schemas.openxmlformats.org/officeDocument/2006/relationships/tags" Target="../tags/tag400.xml" /><Relationship Id="rId11" Type="http://schemas.openxmlformats.org/officeDocument/2006/relationships/slideMaster" Target="../slideMasters/slideMaster3.xml" /><Relationship Id="rId2" Type="http://schemas.openxmlformats.org/officeDocument/2006/relationships/tags" Target="../tags/tag392.xml" /><Relationship Id="rId3" Type="http://schemas.openxmlformats.org/officeDocument/2006/relationships/tags" Target="../tags/tag393.xml" /><Relationship Id="rId4" Type="http://schemas.openxmlformats.org/officeDocument/2006/relationships/tags" Target="../tags/tag394.xml" /><Relationship Id="rId5" Type="http://schemas.openxmlformats.org/officeDocument/2006/relationships/tags" Target="../tags/tag395.xml" /><Relationship Id="rId6" Type="http://schemas.openxmlformats.org/officeDocument/2006/relationships/tags" Target="../tags/tag396.xml" /><Relationship Id="rId7" Type="http://schemas.openxmlformats.org/officeDocument/2006/relationships/tags" Target="../tags/tag397.xml" /><Relationship Id="rId8" Type="http://schemas.openxmlformats.org/officeDocument/2006/relationships/tags" Target="../tags/tag398.xml" /><Relationship Id="rId9" Type="http://schemas.openxmlformats.org/officeDocument/2006/relationships/tags" Target="../tags/tag399.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401.xml" /><Relationship Id="rId2" Type="http://schemas.openxmlformats.org/officeDocument/2006/relationships/tags" Target="../tags/tag402.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tags" Target="../tags/tag405.xml" /><Relationship Id="rId6"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E6F44E8-8DBF-4C3A-B8E0-9409D8C9B3F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A3A9F8D-2439-4F8C-A444-CAE4D90A083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019AA1CE-DC69-44F1-85C8-9884997D7CF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D3A0FBC4-3736-4575-BD42-10CF5E50604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6607CF01-394D-49C9-8887-34B5278E68BE}"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BD2DD25-2A4B-4183-84C0-4B9955EDB42A}"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BFAE66E7-C1B1-4CB1-B7CC-03160B89B3C4}"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FF315E1A-5633-4A23-8C60-2646A69B3D3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AB0A9DB-09FF-450A-9357-4DD9813AD7F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FE68CE2-5406-47DD-BE87-5396D9F751A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41266DD-058C-40A5-9AB5-E2A279116D1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custDataLst>
            <p:tags r:id="rId1"/>
          </p:custDataLst>
        </p:nvPr>
      </p:nvGrpSpPr>
      <p:grpSpPr>
        <a:xfrm>
          <a:off x="0" y="0"/>
          <a:ext cx="0" cy="0"/>
        </a:xfrm>
      </p:grpSpPr>
      <p:sp>
        <p:nvSpPr>
          <p:cNvPr id="7" name="标题 1"/>
          <p:cNvSpPr>
            <a:spLocks noGrp="1"/>
          </p:cNvSpPr>
          <p:nvPr>
            <p:ph type="ctrTitle" hasCustomPrompt="1"/>
            <p:custDataLst>
              <p:tags r:id="rId2"/>
            </p:custDataLst>
          </p:nvPr>
        </p:nvSpPr>
        <p:spPr>
          <a:xfrm>
            <a:off x="8512256" y="1112011"/>
            <a:ext cx="1308074" cy="5175250"/>
          </a:xfrm>
        </p:spPr>
        <p:txBody>
          <a:bodyPr vert="eaVert" lIns="90000" tIns="46800" rIns="90000" bIns="46800" anchor="ctr" anchorCtr="0">
            <a:normAutofit/>
          </a:bodyPr>
          <a:lstStyle>
            <a:lvl1pPr algn="dist">
              <a:defRPr sz="5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8" name="副标题 2"/>
          <p:cNvSpPr>
            <a:spLocks noGrp="1"/>
          </p:cNvSpPr>
          <p:nvPr>
            <p:ph type="subTitle" idx="1" hasCustomPrompt="1"/>
            <p:custDataLst>
              <p:tags r:id="rId3"/>
            </p:custDataLst>
          </p:nvPr>
        </p:nvSpPr>
        <p:spPr>
          <a:xfrm>
            <a:off x="9904759" y="2959861"/>
            <a:ext cx="610841" cy="3327399"/>
          </a:xfrm>
        </p:spPr>
        <p:txBody>
          <a:bodyPr vert="eaVert" lIns="90000" tIns="46800" rIns="90000" bIns="46800" anchor="b" anchorCtr="0">
            <a:normAutofit/>
          </a:bodyPr>
          <a:lstStyle>
            <a:lvl1pPr marL="342900" indent="-342900" algn="r">
              <a:buFont typeface="Arial" pitchFamily="34" charset="0"/>
              <a:buChar char="•"/>
              <a:defRPr sz="200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p>
        </p:txBody>
      </p:sp>
      <p:sp>
        <p:nvSpPr>
          <p:cNvPr id="9" name="日期占位符 3"/>
          <p:cNvSpPr>
            <a:spLocks noGrp="1"/>
          </p:cNvSpPr>
          <p:nvPr>
            <p:ph type="dt" sz="half" idx="10"/>
            <p:custDataLst>
              <p:tags r:id="rId4"/>
            </p:custDataLst>
          </p:nvPr>
        </p:nvSpPr>
        <p:spPr>
          <a:xfrm>
            <a:off x="8382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D997B5FA-0921-464F-AAE1-844C04324D75}"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10" name="页脚占位符 4"/>
          <p:cNvSpPr>
            <a:spLocks noGrp="1"/>
          </p:cNvSpPr>
          <p:nvPr>
            <p:ph type="ftr" sz="quarter" idx="11"/>
            <p:custDataLst>
              <p:tags r:id="rId5"/>
            </p:custDataLst>
          </p:nvPr>
        </p:nvSpPr>
        <p:spPr>
          <a:xfrm>
            <a:off x="4038600" y="6356350"/>
            <a:ext cx="41148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11" name="灯片编号占位符 5"/>
          <p:cNvSpPr>
            <a:spLocks noGrp="1"/>
          </p:cNvSpPr>
          <p:nvPr>
            <p:ph type="sldNum" sz="quarter" idx="12"/>
            <p:custDataLst>
              <p:tags r:id="rId6"/>
            </p:custDataLst>
          </p:nvPr>
        </p:nvSpPr>
        <p:spPr>
          <a:xfrm>
            <a:off x="86106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565CE74E-AB26-4998-AD42-012C4C1AD076}"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196854"/>
            <a:ext cx="10852237" cy="441964"/>
          </a:xfrm>
        </p:spPr>
        <p:txBody>
          <a:bodyPr vert="horz" lIns="100800" tIns="39600" rIns="75600" bIns="39600" rtlCol="0" anchor="t" anchorCtr="0">
            <a:noAutofit/>
          </a:bodyPr>
          <a:lstStyle>
            <a:lvl1pPr marL="0" marR="0" algn="l" defTabSz="914400" rtl="0" eaLnBrk="1" fontAlgn="auto" latinLnBrk="0" hangingPunct="1">
              <a:lnSpc>
                <a:spcPct val="100000"/>
              </a:lnSpc>
              <a:buNone/>
              <a:defRPr kumimoji="0" lang="zh-CN" altLang="en-US" sz="4000" b="1" i="0" u="none" strike="noStrike" kern="1200" cap="none" spc="20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0800" tIns="0" rIns="8280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日期占位符 3"/>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custDataLst>
            <p:tags r:id="rId1"/>
          </p:custDataLst>
        </p:nvPr>
      </p:nvGrpSpPr>
      <p:grpSpPr>
        <a:xfrm>
          <a:off x="0" y="0"/>
          <a:ext cx="0" cy="0"/>
        </a:xfrm>
      </p:grpSpPr>
      <p:grpSp>
        <p:nvGrpSpPr>
          <p:cNvPr id="142339" name="组合 6"/>
          <p:cNvGrpSpPr/>
          <p:nvPr>
            <p:custDataLst>
              <p:tags r:id="rId2"/>
            </p:custDataLst>
          </p:nvPr>
        </p:nvGrpSpPr>
        <p:grpSpPr>
          <a:xfrm>
            <a:off x="5362575" y="1357313"/>
            <a:ext cx="1698625" cy="3216275"/>
            <a:chOff x="5363324" y="1356853"/>
            <a:chExt cx="1697221" cy="3217058"/>
          </a:xfrm>
        </p:grpSpPr>
        <p:pic>
          <p:nvPicPr>
            <p:cNvPr id="142340" name="图片 7"/>
            <p:cNvPicPr>
              <a:picLocks noChangeAspect="1"/>
            </p:cNvPicPr>
            <p:nvPr>
              <p:custDataLst>
                <p:tags r:id="rId4"/>
              </p:custDataLst>
            </p:nvPr>
          </p:nvPicPr>
          <p:blipFill>
            <a:blip r:embed="rId3"/>
            <a:stretch>
              <a:fillRect/>
            </a:stretch>
          </p:blipFill>
          <p:spPr>
            <a:xfrm>
              <a:off x="5363324" y="1356853"/>
              <a:ext cx="1673852" cy="3217058"/>
            </a:xfrm>
            <a:prstGeom prst="rect">
              <a:avLst/>
            </a:prstGeom>
            <a:noFill/>
            <a:ln w="9525">
              <a:noFill/>
            </a:ln>
          </p:spPr>
        </p:pic>
        <p:pic>
          <p:nvPicPr>
            <p:cNvPr id="142341" name="图片 8"/>
            <p:cNvPicPr>
              <a:picLocks noChangeAspect="1"/>
            </p:cNvPicPr>
            <p:nvPr>
              <p:custDataLst>
                <p:tags r:id="rId6"/>
              </p:custDataLst>
            </p:nvPr>
          </p:nvPicPr>
          <p:blipFill>
            <a:blip r:embed="rId5"/>
            <a:stretch>
              <a:fillRect/>
            </a:stretch>
          </p:blipFill>
          <p:spPr>
            <a:xfrm>
              <a:off x="6614211" y="3210819"/>
              <a:ext cx="446334" cy="855536"/>
            </a:xfrm>
            <a:prstGeom prst="rect">
              <a:avLst/>
            </a:prstGeom>
            <a:noFill/>
            <a:ln w="9525">
              <a:noFill/>
            </a:ln>
          </p:spPr>
        </p:pic>
      </p:grpSp>
      <p:sp>
        <p:nvSpPr>
          <p:cNvPr id="2" name="标题 1"/>
          <p:cNvSpPr>
            <a:spLocks noGrp="1"/>
          </p:cNvSpPr>
          <p:nvPr>
            <p:ph type="title"/>
            <p:custDataLst>
              <p:tags r:id="rId7"/>
            </p:custDataLst>
          </p:nvPr>
        </p:nvSpPr>
        <p:spPr>
          <a:xfrm>
            <a:off x="831850" y="4062846"/>
            <a:ext cx="10515600" cy="1424420"/>
          </a:xfrm>
        </p:spPr>
        <p:txBody>
          <a:bodyPr anchor="b">
            <a:normAutofit/>
          </a:bodyPr>
          <a:lstStyle>
            <a:lvl1pPr algn="ctr">
              <a:defRPr sz="4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单击此处编辑母版标题样式</a:t>
            </a:r>
          </a:p>
        </p:txBody>
      </p:sp>
      <p:sp>
        <p:nvSpPr>
          <p:cNvPr id="3" name="文本占位符 2"/>
          <p:cNvSpPr>
            <a:spLocks noGrp="1"/>
          </p:cNvSpPr>
          <p:nvPr>
            <p:ph type="body" idx="1"/>
            <p:custDataLst>
              <p:tags r:id="rId8"/>
            </p:custDataLst>
          </p:nvPr>
        </p:nvSpPr>
        <p:spPr>
          <a:xfrm>
            <a:off x="831850" y="5531839"/>
            <a:ext cx="10515600" cy="661144"/>
          </a:xfrm>
        </p:spPr>
        <p:txBody>
          <a:bodyPr>
            <a:normAutofit/>
          </a:bodyPr>
          <a:lstStyle>
            <a:lvl1pPr marL="0" indent="0" algn="ctr">
              <a:buNone/>
              <a:defRPr sz="18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单击此处编辑母版文本样式</a:t>
            </a:r>
          </a:p>
        </p:txBody>
      </p:sp>
      <p:sp>
        <p:nvSpPr>
          <p:cNvPr id="4" name="日期占位符 3"/>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rmAutofit/>
          </a:bodyPr>
          <a:lstStyle>
            <a:lvl1pPr>
              <a:defRPr sz="1600" baseline="0">
                <a:solidFill>
                  <a:schemeClr val="tx1">
                    <a:lumMod val="75000"/>
                    <a:lumOff val="25000"/>
                  </a:schemeClr>
                </a:solidFill>
                <a:latin typeface="Arial" pitchFamily="34" charset="0"/>
                <a:ea typeface="隶书" panose="02010509060101010101" pitchFamily="49" charset="-122"/>
              </a:defRPr>
            </a:lvl1pPr>
            <a:lvl2pPr>
              <a:defRPr sz="1600" baseline="0">
                <a:solidFill>
                  <a:schemeClr val="tx1">
                    <a:lumMod val="75000"/>
                    <a:lumOff val="25000"/>
                  </a:schemeClr>
                </a:solidFill>
                <a:latin typeface="Arial" pitchFamily="34" charset="0"/>
                <a:ea typeface="隶书" panose="02010509060101010101" pitchFamily="49" charset="-122"/>
              </a:defRPr>
            </a:lvl2pPr>
            <a:lvl3pPr>
              <a:defRPr sz="1600" baseline="0">
                <a:solidFill>
                  <a:schemeClr val="tx1">
                    <a:lumMod val="75000"/>
                    <a:lumOff val="25000"/>
                  </a:schemeClr>
                </a:solidFill>
                <a:latin typeface="Arial" pitchFamily="34" charset="0"/>
                <a:ea typeface="隶书" panose="02010509060101010101" pitchFamily="49" charset="-122"/>
              </a:defRPr>
            </a:lvl3pPr>
            <a:lvl4pPr>
              <a:defRPr sz="1600" baseline="0">
                <a:solidFill>
                  <a:schemeClr val="tx1">
                    <a:lumMod val="75000"/>
                    <a:lumOff val="25000"/>
                  </a:schemeClr>
                </a:solidFill>
                <a:latin typeface="Arial" pitchFamily="34" charset="0"/>
                <a:ea typeface="隶书" panose="02010509060101010101" pitchFamily="49" charset="-122"/>
              </a:defRPr>
            </a:lvl4pPr>
            <a:lvl5pPr>
              <a:defRPr sz="1600" baseline="0">
                <a:solidFill>
                  <a:schemeClr val="tx1">
                    <a:lumMod val="75000"/>
                    <a:lumOff val="2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5"/>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6"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7"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grpSp>
        <p:nvGrpSpPr>
          <p:cNvPr id="16" name="组合 15"/>
          <p:cNvGrpSpPr/>
          <p:nvPr>
            <p:custDataLst>
              <p:tags r:id="rId7"/>
            </p:custDataLst>
          </p:nvPr>
        </p:nvGrpSpPr>
        <p:grpSpPr>
          <a:xfrm>
            <a:off x="11310600" y="141035"/>
            <a:ext cx="773555" cy="391049"/>
            <a:chOff x="831851" y="1143000"/>
            <a:chExt cx="2768600" cy="1262063"/>
          </a:xfrm>
          <a:solidFill>
            <a:schemeClr val="accent1"/>
          </a:solidFill>
        </p:grpSpPr>
        <p:sp>
          <p:nvSpPr>
            <p:cNvPr id="17" name="Freeform 5"/>
            <p:cNvSpPr/>
            <p:nvPr>
              <p:custDataLst>
                <p:tags r:id="rId8"/>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9"/>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10"/>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7" name="日期占位符 6"/>
          <p:cNvSpPr>
            <a:spLocks noGrp="1"/>
          </p:cNvSpPr>
          <p:nvPr>
            <p:ph type="dt" sz="half" idx="10"/>
            <p:custDataLst>
              <p:tags r:id="rId11"/>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8" name="页脚占位符 7"/>
          <p:cNvSpPr>
            <a:spLocks noGrp="1"/>
          </p:cNvSpPr>
          <p:nvPr>
            <p:ph type="ftr" sz="quarter" idx="11"/>
            <p:custDataLst>
              <p:tags r:id="rId12"/>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9" name="灯片编号占位符 8"/>
          <p:cNvSpPr>
            <a:spLocks noGrp="1"/>
          </p:cNvSpPr>
          <p:nvPr>
            <p:ph type="sldNum" sz="quarter" idx="12"/>
            <p:custDataLst>
              <p:tags r:id="rId13"/>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grpSp>
        <p:nvGrpSpPr>
          <p:cNvPr id="12" name="组合 11"/>
          <p:cNvGrpSpPr/>
          <p:nvPr>
            <p:custDataLst>
              <p:tags r:id="rId3"/>
            </p:custDataLst>
          </p:nvPr>
        </p:nvGrpSpPr>
        <p:grpSpPr>
          <a:xfrm>
            <a:off x="11310600" y="141035"/>
            <a:ext cx="773555" cy="391049"/>
            <a:chOff x="831851" y="1143000"/>
            <a:chExt cx="2768600" cy="1262063"/>
          </a:xfrm>
          <a:solidFill>
            <a:schemeClr val="accent1"/>
          </a:solidFill>
        </p:grpSpPr>
        <p:sp>
          <p:nvSpPr>
            <p:cNvPr id="13"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3" name="页脚占位符 2"/>
          <p:cNvSpPr>
            <a:spLocks noGrp="1"/>
          </p:cNvSpPr>
          <p:nvPr>
            <p:ph type="ftr" sz="quarter" idx="11"/>
            <p:custDataLst>
              <p:tags r:id="rId3"/>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fontAlgn="auto"/>
            <a:r>
              <a:rPr strike="noStrike" noProof="1">
                <a:sym typeface="+mn-ea"/>
              </a:rPr>
              <a:t>单击此处编辑母版文本样式</a:t>
            </a:r>
          </a:p>
        </p:txBody>
      </p:sp>
      <p:grpSp>
        <p:nvGrpSpPr>
          <p:cNvPr id="18" name="组合 17"/>
          <p:cNvGrpSpPr/>
          <p:nvPr>
            <p:custDataLst>
              <p:tags r:id="rId5"/>
            </p:custDataLst>
          </p:nvPr>
        </p:nvGrpSpPr>
        <p:grpSpPr>
          <a:xfrm>
            <a:off x="11310600" y="141035"/>
            <a:ext cx="773555" cy="391049"/>
            <a:chOff x="831851" y="1143000"/>
            <a:chExt cx="2768600" cy="1262063"/>
          </a:xfrm>
          <a:solidFill>
            <a:schemeClr val="accent1"/>
          </a:solidFill>
        </p:grpSpPr>
        <p:sp>
          <p:nvSpPr>
            <p:cNvPr id="19"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0"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1"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9EFD9D74-47D9-4702-A33C-335B63B48DBF}"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FABC47A4-756D-490B-A52F-7D9E2C9FC05F}"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4" name="日期占位符 3"/>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custDataLst>
            <p:tags r:id="rId1"/>
          </p:custDataLst>
        </p:nvPr>
      </p:nvGrpSpPr>
      <p:grpSpPr>
        <a:xfrm>
          <a:off x="0" y="0"/>
          <a:ext cx="0" cy="0"/>
        </a:xfrm>
      </p:grpSpPr>
      <p:grpSp>
        <p:nvGrpSpPr>
          <p:cNvPr id="149507" name="组合 12"/>
          <p:cNvGrpSpPr/>
          <p:nvPr>
            <p:custDataLst>
              <p:tags r:id="rId2"/>
            </p:custDataLst>
          </p:nvPr>
        </p:nvGrpSpPr>
        <p:grpSpPr>
          <a:xfrm>
            <a:off x="292100" y="141288"/>
            <a:ext cx="11791950" cy="6411912"/>
            <a:chOff x="292800" y="141035"/>
            <a:chExt cx="11791369" cy="6412765"/>
          </a:xfrm>
        </p:grpSpPr>
        <p:sp>
          <p:nvSpPr>
            <p:cNvPr id="15" name="矩形 14"/>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6" name="组合 15"/>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7"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6096000" y="2565400"/>
            <a:ext cx="5441133" cy="1746828"/>
          </a:xfrm>
        </p:spPr>
        <p:txBody>
          <a:bodyPr anchor="b" anchorCtr="0">
            <a:normAutofit/>
          </a:bodyPr>
          <a:lstStyle>
            <a:lvl1pPr algn="r">
              <a:defRPr sz="72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14" name="文本占位符 13"/>
          <p:cNvSpPr>
            <a:spLocks noGrp="1"/>
          </p:cNvSpPr>
          <p:nvPr>
            <p:ph type="body" sz="quarter" idx="13" hasCustomPrompt="1"/>
            <p:custDataLst>
              <p:tags r:id="rId3"/>
            </p:custDataLst>
          </p:nvPr>
        </p:nvSpPr>
        <p:spPr>
          <a:xfrm>
            <a:off x="6101533" y="4454902"/>
            <a:ext cx="5435600" cy="1636713"/>
          </a:xfrm>
        </p:spPr>
        <p:txBody>
          <a:bodyPr/>
          <a:lstStyle>
            <a:lvl1pPr marL="0" indent="0" algn="r">
              <a:buNone/>
              <a:defRPr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a:lvl2pPr>
          </a:lstStyle>
          <a:p>
            <a:pPr lvl="0" fontAlgn="auto"/>
            <a:r>
              <a:rPr lang="zh-CN" altLang="en-US" strike="noStrike" noProof="1"/>
              <a:t>单击此处编辑文本</a:t>
            </a:r>
          </a:p>
        </p:txBody>
      </p:sp>
      <p:grpSp>
        <p:nvGrpSpPr>
          <p:cNvPr id="8" name="组合 7"/>
          <p:cNvGrpSpPr/>
          <p:nvPr>
            <p:custDataLst>
              <p:tags r:id="rId4"/>
            </p:custDataLst>
          </p:nvPr>
        </p:nvGrpSpPr>
        <p:grpSpPr>
          <a:xfrm flipH="1">
            <a:off x="8108373" y="2732826"/>
            <a:ext cx="940138" cy="475251"/>
            <a:chOff x="831851" y="1143000"/>
            <a:chExt cx="2768600" cy="1262063"/>
          </a:xfrm>
          <a:solidFill>
            <a:schemeClr val="accent1"/>
          </a:solidFill>
        </p:grpSpPr>
        <p:sp>
          <p:nvSpPr>
            <p:cNvPr id="9"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通用">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grpSp>
        <p:nvGrpSpPr>
          <p:cNvPr id="8" name="组合 7"/>
          <p:cNvGrpSpPr/>
          <p:nvPr>
            <p:custDataLst>
              <p:tags r:id="rId3"/>
            </p:custDataLst>
          </p:nvPr>
        </p:nvGrpSpPr>
        <p:grpSpPr>
          <a:xfrm>
            <a:off x="11227257" y="243228"/>
            <a:ext cx="773569" cy="391049"/>
            <a:chOff x="831851" y="1143000"/>
            <a:chExt cx="2768600" cy="1262063"/>
          </a:xfrm>
          <a:solidFill>
            <a:schemeClr val="accent1"/>
          </a:solidFill>
        </p:grpSpPr>
        <p:sp>
          <p:nvSpPr>
            <p:cNvPr id="9"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相框">
    <p:spTree>
      <p:nvGrpSpPr>
        <p:cNvPr id="1" name=""/>
        <p:cNvGrpSpPr/>
        <p:nvPr>
          <p:custDataLst>
            <p:tags r:id="rId1"/>
          </p:custDataLst>
        </p:nvPr>
      </p:nvGrpSpPr>
      <p:grpSpPr>
        <a:xfrm>
          <a:off x="0" y="0"/>
          <a:ext cx="0" cy="0"/>
        </a:xfrm>
      </p:grpSpPr>
      <p:grpSp>
        <p:nvGrpSpPr>
          <p:cNvPr id="152579" name="组合 5"/>
          <p:cNvGrpSpPr/>
          <p:nvPr>
            <p:custDataLst>
              <p:tags r:id="rId2"/>
            </p:custDataLst>
          </p:nvPr>
        </p:nvGrpSpPr>
        <p:grpSpPr>
          <a:xfrm>
            <a:off x="292100" y="141288"/>
            <a:ext cx="11791950" cy="6411912"/>
            <a:chOff x="292800" y="141035"/>
            <a:chExt cx="11791369" cy="6412765"/>
          </a:xfrm>
        </p:grpSpPr>
        <p:sp>
          <p:nvSpPr>
            <p:cNvPr id="8" name="矩形 7"/>
            <p:cNvSpPr/>
            <p:nvPr userDrawn="1">
              <p:custDataLst>
                <p:tags r:id="rId3"/>
              </p:custDataLst>
            </p:nvPr>
          </p:nvSpPr>
          <p:spPr>
            <a:xfrm>
              <a:off x="292800" y="304200"/>
              <a:ext cx="11606400" cy="62496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baseline="0" noProof="1">
                <a:solidFill>
                  <a:schemeClr val="tx1">
                    <a:lumMod val="85000"/>
                    <a:lumOff val="15000"/>
                  </a:schemeClr>
                </a:solidFill>
                <a:latin typeface="Arial" pitchFamily="34" charset="0"/>
                <a:ea typeface="隶书" panose="02010509060101010101" pitchFamily="49" charset="-122"/>
              </a:endParaRPr>
            </a:p>
          </p:txBody>
        </p:sp>
        <p:grpSp>
          <p:nvGrpSpPr>
            <p:cNvPr id="12" name="组合 11"/>
            <p:cNvGrpSpPr/>
            <p:nvPr userDrawn="1">
              <p:custDataLst>
                <p:tags r:id="rId4"/>
              </p:custDataLst>
            </p:nvPr>
          </p:nvGrpSpPr>
          <p:grpSpPr>
            <a:xfrm>
              <a:off x="11310600" y="141035"/>
              <a:ext cx="773569" cy="391049"/>
              <a:chOff x="831851" y="1143000"/>
              <a:chExt cx="2768600" cy="1262063"/>
            </a:xfrm>
            <a:solidFill>
              <a:schemeClr val="accent1"/>
            </a:solidFill>
          </p:grpSpPr>
          <p:sp>
            <p:nvSpPr>
              <p:cNvPr id="13" name="Freeform 5"/>
              <p:cNvSpPr/>
              <p:nvPr>
                <p:custDataLst>
                  <p:tags r:id="rId5"/>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4" name="Freeform 6"/>
              <p:cNvSpPr/>
              <p:nvPr>
                <p:custDataLst>
                  <p:tags r:id="rId6"/>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7"/>
              <p:cNvSpPr/>
              <p:nvPr>
                <p:custDataLst>
                  <p:tags r:id="rId7"/>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gr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内容占位符 6"/>
          <p:cNvSpPr>
            <a:spLocks noGrp="1"/>
          </p:cNvSpPr>
          <p:nvPr>
            <p:ph sz="quarter" idx="13"/>
            <p:custDataLst>
              <p:tags r:id="rId9"/>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左右">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单击编辑标题</a:t>
            </a:r>
          </a:p>
        </p:txBody>
      </p:sp>
      <p:sp>
        <p:nvSpPr>
          <p:cNvPr id="7" name="文本占位符 6"/>
          <p:cNvSpPr>
            <a:spLocks noGrp="1"/>
          </p:cNvSpPr>
          <p:nvPr>
            <p:ph type="body" sz="quarter" idx="13"/>
            <p:custDataLst>
              <p:tags r:id="rId3"/>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4"/>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3" name="组合 12"/>
          <p:cNvGrpSpPr/>
          <p:nvPr>
            <p:custDataLst>
              <p:tags r:id="rId5"/>
            </p:custDataLst>
          </p:nvPr>
        </p:nvGrpSpPr>
        <p:grpSpPr>
          <a:xfrm>
            <a:off x="196415" y="140740"/>
            <a:ext cx="773569" cy="391049"/>
            <a:chOff x="831851" y="1143000"/>
            <a:chExt cx="2768600" cy="1262063"/>
          </a:xfrm>
          <a:solidFill>
            <a:schemeClr val="accent1"/>
          </a:solidFill>
        </p:grpSpPr>
        <p:sp>
          <p:nvSpPr>
            <p:cNvPr id="14"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上下">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266382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文本占位符 6"/>
          <p:cNvSpPr>
            <a:spLocks noGrp="1"/>
          </p:cNvSpPr>
          <p:nvPr>
            <p:ph type="body" sz="quarter" idx="13"/>
            <p:custDataLst>
              <p:tags r:id="rId4"/>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9" name="内容占位符 8"/>
          <p:cNvSpPr>
            <a:spLocks noGrp="1"/>
          </p:cNvSpPr>
          <p:nvPr>
            <p:ph sz="quarter" idx="14"/>
            <p:custDataLst>
              <p:tags r:id="rId5"/>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6"/>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下上">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0" y="5029200"/>
            <a:ext cx="12192000" cy="18288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文本占位符 8"/>
          <p:cNvSpPr>
            <a:spLocks noGrp="1"/>
          </p:cNvSpPr>
          <p:nvPr>
            <p:ph type="body" sz="quarter" idx="14"/>
            <p:custDataLst>
              <p:tags r:id="rId5"/>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grpSp>
        <p:nvGrpSpPr>
          <p:cNvPr id="13" name="组合 12"/>
          <p:cNvGrpSpPr/>
          <p:nvPr>
            <p:custDataLst>
              <p:tags r:id="rId6"/>
            </p:custDataLst>
          </p:nvPr>
        </p:nvGrpSpPr>
        <p:grpSpPr>
          <a:xfrm>
            <a:off x="11310600" y="141035"/>
            <a:ext cx="773555"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导航">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11" name="文本占位符 10"/>
          <p:cNvSpPr>
            <a:spLocks noGrp="1"/>
          </p:cNvSpPr>
          <p:nvPr>
            <p:ph type="body" sz="quarter" idx="15"/>
            <p:custDataLst>
              <p:tags r:id="rId6"/>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13" name="文本占位符 12"/>
          <p:cNvSpPr>
            <a:spLocks noGrp="1"/>
          </p:cNvSpPr>
          <p:nvPr>
            <p:ph type="body" sz="quarter" idx="16"/>
            <p:custDataLst>
              <p:tags r:id="rId7"/>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腰带">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522800" y="1339200"/>
            <a:ext cx="9144000" cy="2386800"/>
          </a:xfrm>
        </p:spPr>
        <p:txBody>
          <a:bodyPr lIns="90000" tIns="46800" rIns="90000" bIns="0" anchor="b">
            <a:normAutofit/>
          </a:bodyPr>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文本占位符 6"/>
          <p:cNvSpPr>
            <a:spLocks noGrp="1"/>
          </p:cNvSpPr>
          <p:nvPr>
            <p:ph type="body" sz="quarter" idx="13"/>
            <p:custDataLst>
              <p:tags r:id="rId3"/>
            </p:custDataLst>
          </p:nvPr>
        </p:nvSpPr>
        <p:spPr>
          <a:xfrm>
            <a:off x="1522413" y="3862800"/>
            <a:ext cx="9144000" cy="1656000"/>
          </a:xfrm>
        </p:spPr>
        <p:txBody>
          <a:bodyPr lIns="90000" tIns="0" rIns="90000" bIns="46800"/>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custDataLst>
            <p:tags r:id="rId1"/>
          </p:custDataLst>
        </p:nvPr>
      </p:nvGrpSpPr>
      <p:grpSpPr>
        <a:xfrm>
          <a:off x="0" y="0"/>
          <a:ext cx="0" cy="0"/>
        </a:xfrm>
      </p:grpSpPr>
      <p:sp>
        <p:nvSpPr>
          <p:cNvPr id="7" name="标题 1"/>
          <p:cNvSpPr>
            <a:spLocks noGrp="1"/>
          </p:cNvSpPr>
          <p:nvPr>
            <p:ph type="ctrTitle" hasCustomPrompt="1"/>
            <p:custDataLst>
              <p:tags r:id="rId2"/>
            </p:custDataLst>
          </p:nvPr>
        </p:nvSpPr>
        <p:spPr>
          <a:xfrm>
            <a:off x="8512256" y="1112011"/>
            <a:ext cx="1308074" cy="5175250"/>
          </a:xfrm>
        </p:spPr>
        <p:txBody>
          <a:bodyPr vert="eaVert" lIns="90000" tIns="46800" rIns="90000" bIns="46800" anchor="ctr" anchorCtr="0">
            <a:normAutofit/>
          </a:bodyPr>
          <a:lstStyle>
            <a:lvl1pPr algn="dist">
              <a:defRPr sz="5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8" name="副标题 2"/>
          <p:cNvSpPr>
            <a:spLocks noGrp="1"/>
          </p:cNvSpPr>
          <p:nvPr>
            <p:ph type="subTitle" idx="1" hasCustomPrompt="1"/>
            <p:custDataLst>
              <p:tags r:id="rId3"/>
            </p:custDataLst>
          </p:nvPr>
        </p:nvSpPr>
        <p:spPr>
          <a:xfrm>
            <a:off x="9904759" y="2959861"/>
            <a:ext cx="610841" cy="3327399"/>
          </a:xfrm>
        </p:spPr>
        <p:txBody>
          <a:bodyPr vert="eaVert" lIns="90000" tIns="46800" rIns="90000" bIns="46800" anchor="b" anchorCtr="0">
            <a:normAutofit/>
          </a:bodyPr>
          <a:lstStyle>
            <a:lvl1pPr marL="342900" indent="-342900" algn="r">
              <a:buFont typeface="Arial" pitchFamily="34" charset="0"/>
              <a:buChar char="•"/>
              <a:defRPr sz="200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fontAlgn="auto"/>
            <a:r>
              <a:rPr lang="zh-CN" altLang="en-US" strike="noStrike" noProof="1"/>
              <a:t>单击此处编辑副标题</a:t>
            </a:r>
          </a:p>
        </p:txBody>
      </p:sp>
      <p:sp>
        <p:nvSpPr>
          <p:cNvPr id="9" name="日期占位符 3"/>
          <p:cNvSpPr>
            <a:spLocks noGrp="1"/>
          </p:cNvSpPr>
          <p:nvPr>
            <p:ph type="dt" sz="half" idx="10"/>
            <p:custDataLst>
              <p:tags r:id="rId4"/>
            </p:custDataLst>
          </p:nvPr>
        </p:nvSpPr>
        <p:spPr>
          <a:xfrm>
            <a:off x="8382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D997B5FA-0921-464F-AAE1-844C04324D75}"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10" name="页脚占位符 4"/>
          <p:cNvSpPr>
            <a:spLocks noGrp="1"/>
          </p:cNvSpPr>
          <p:nvPr>
            <p:ph type="ftr" sz="quarter" idx="11"/>
            <p:custDataLst>
              <p:tags r:id="rId5"/>
            </p:custDataLst>
          </p:nvPr>
        </p:nvSpPr>
        <p:spPr>
          <a:xfrm>
            <a:off x="4038600" y="6356350"/>
            <a:ext cx="41148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11" name="灯片编号占位符 5"/>
          <p:cNvSpPr>
            <a:spLocks noGrp="1"/>
          </p:cNvSpPr>
          <p:nvPr>
            <p:ph type="sldNum" sz="quarter" idx="12"/>
            <p:custDataLst>
              <p:tags r:id="rId6"/>
            </p:custDataLst>
          </p:nvPr>
        </p:nvSpPr>
        <p:spPr>
          <a:xfrm>
            <a:off x="8610600" y="6356350"/>
            <a:ext cx="2743200" cy="365125"/>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565CE74E-AB26-4998-AD42-012C4C1AD076}"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196854"/>
            <a:ext cx="10852237" cy="441964"/>
          </a:xfrm>
        </p:spPr>
        <p:txBody>
          <a:bodyPr vert="horz" lIns="100800" tIns="39600" rIns="75600" bIns="39600" rtlCol="0" anchor="t" anchorCtr="0">
            <a:noAutofit/>
          </a:bodyPr>
          <a:lstStyle>
            <a:lvl1pPr marL="0" marR="0" algn="l" defTabSz="914400" rtl="0" eaLnBrk="1" fontAlgn="auto" latinLnBrk="0" hangingPunct="1">
              <a:lnSpc>
                <a:spcPct val="100000"/>
              </a:lnSpc>
              <a:buNone/>
              <a:defRPr kumimoji="0" lang="zh-CN" altLang="en-US" sz="4000" b="1" i="0" u="none" strike="noStrike" kern="1200" cap="none" spc="20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idx="1"/>
            <p:custDataLst>
              <p:tags r:id="rId3"/>
            </p:custDataLst>
          </p:nvPr>
        </p:nvSpPr>
        <p:spPr>
          <a:xfrm>
            <a:off x="669882" y="952508"/>
            <a:ext cx="10852237" cy="5388907"/>
          </a:xfrm>
        </p:spPr>
        <p:txBody>
          <a:bodyPr vert="horz" lIns="100800" tIns="0" rIns="8280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3200" b="1" i="0" u="none" strike="noStrike" kern="1200" cap="none" spc="150" normalizeH="0" baseline="0" noProof="1">
                <a:solidFill>
                  <a:schemeClr val="tx1">
                    <a:lumMod val="85000"/>
                    <a:lumOff val="15000"/>
                  </a:schemeClr>
                </a:solidFill>
                <a:uFillTx/>
                <a:latin typeface="宋体" panose="02010600030101010101" pitchFamily="2" charset="-122"/>
                <a:ea typeface="宋体" panose="02010600030101010101" pitchFamily="2"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日期占位符 3"/>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custDataLst>
            <p:tags r:id="rId1"/>
          </p:custDataLst>
        </p:nvPr>
      </p:nvGrpSpPr>
      <p:grpSpPr>
        <a:xfrm>
          <a:off x="0" y="0"/>
          <a:ext cx="0" cy="0"/>
        </a:xfrm>
      </p:grpSpPr>
      <p:grpSp>
        <p:nvGrpSpPr>
          <p:cNvPr id="13315" name="组合 6"/>
          <p:cNvGrpSpPr/>
          <p:nvPr>
            <p:custDataLst>
              <p:tags r:id="rId2"/>
            </p:custDataLst>
          </p:nvPr>
        </p:nvGrpSpPr>
        <p:grpSpPr>
          <a:xfrm>
            <a:off x="5362575" y="1357313"/>
            <a:ext cx="1698625" cy="3216275"/>
            <a:chOff x="5363324" y="1356853"/>
            <a:chExt cx="1697221" cy="3217058"/>
          </a:xfrm>
        </p:grpSpPr>
        <p:pic>
          <p:nvPicPr>
            <p:cNvPr id="13316" name="图片 7"/>
            <p:cNvPicPr>
              <a:picLocks noChangeAspect="1"/>
            </p:cNvPicPr>
            <p:nvPr>
              <p:custDataLst>
                <p:tags r:id="rId4"/>
              </p:custDataLst>
            </p:nvPr>
          </p:nvPicPr>
          <p:blipFill>
            <a:blip r:embed="rId3"/>
            <a:stretch>
              <a:fillRect/>
            </a:stretch>
          </p:blipFill>
          <p:spPr>
            <a:xfrm>
              <a:off x="5363324" y="1356853"/>
              <a:ext cx="1673852" cy="3217058"/>
            </a:xfrm>
            <a:prstGeom prst="rect">
              <a:avLst/>
            </a:prstGeom>
            <a:noFill/>
            <a:ln w="9525">
              <a:noFill/>
            </a:ln>
          </p:spPr>
        </p:pic>
        <p:pic>
          <p:nvPicPr>
            <p:cNvPr id="13317" name="图片 8"/>
            <p:cNvPicPr>
              <a:picLocks noChangeAspect="1"/>
            </p:cNvPicPr>
            <p:nvPr>
              <p:custDataLst>
                <p:tags r:id="rId6"/>
              </p:custDataLst>
            </p:nvPr>
          </p:nvPicPr>
          <p:blipFill>
            <a:blip r:embed="rId5"/>
            <a:stretch>
              <a:fillRect/>
            </a:stretch>
          </p:blipFill>
          <p:spPr>
            <a:xfrm>
              <a:off x="6614211" y="3210819"/>
              <a:ext cx="446334" cy="855536"/>
            </a:xfrm>
            <a:prstGeom prst="rect">
              <a:avLst/>
            </a:prstGeom>
            <a:noFill/>
            <a:ln w="9525">
              <a:noFill/>
            </a:ln>
          </p:spPr>
        </p:pic>
      </p:grpSp>
      <p:sp>
        <p:nvSpPr>
          <p:cNvPr id="2" name="标题 1"/>
          <p:cNvSpPr>
            <a:spLocks noGrp="1"/>
          </p:cNvSpPr>
          <p:nvPr>
            <p:ph type="title"/>
            <p:custDataLst>
              <p:tags r:id="rId7"/>
            </p:custDataLst>
          </p:nvPr>
        </p:nvSpPr>
        <p:spPr>
          <a:xfrm>
            <a:off x="831850" y="4062846"/>
            <a:ext cx="10515600" cy="1424420"/>
          </a:xfrm>
        </p:spPr>
        <p:txBody>
          <a:bodyPr anchor="b">
            <a:normAutofit/>
          </a:bodyPr>
          <a:lstStyle>
            <a:lvl1pPr algn="ctr">
              <a:defRPr sz="44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单击此处编辑母版标题样式</a:t>
            </a:r>
          </a:p>
        </p:txBody>
      </p:sp>
      <p:sp>
        <p:nvSpPr>
          <p:cNvPr id="3" name="文本占位符 2"/>
          <p:cNvSpPr>
            <a:spLocks noGrp="1"/>
          </p:cNvSpPr>
          <p:nvPr>
            <p:ph type="body" idx="1"/>
            <p:custDataLst>
              <p:tags r:id="rId8"/>
            </p:custDataLst>
          </p:nvPr>
        </p:nvSpPr>
        <p:spPr>
          <a:xfrm>
            <a:off x="831850" y="5531839"/>
            <a:ext cx="10515600" cy="661144"/>
          </a:xfrm>
        </p:spPr>
        <p:txBody>
          <a:bodyPr>
            <a:normAutofit/>
          </a:bodyPr>
          <a:lstStyle>
            <a:lvl1pPr marL="0" indent="0" algn="ctr">
              <a:buNone/>
              <a:defRPr sz="18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fontAlgn="auto"/>
            <a:r>
              <a:rPr lang="zh-CN" altLang="en-US" strike="noStrike" noProof="1"/>
              <a:t>单击此处编辑母版文本样式</a:t>
            </a:r>
          </a:p>
        </p:txBody>
      </p:sp>
      <p:sp>
        <p:nvSpPr>
          <p:cNvPr id="4" name="日期占位符 3"/>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6" name="灯片编号占位符 5"/>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75000"/>
                    <a:lumOff val="2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内容占位符 2"/>
          <p:cNvSpPr>
            <a:spLocks noGrp="1"/>
          </p:cNvSpPr>
          <p:nvPr>
            <p:ph sz="half" idx="1"/>
            <p:custDataLst>
              <p:tags r:id="rId3"/>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75000"/>
                    <a:lumOff val="2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4" name="内容占位符 3"/>
          <p:cNvSpPr>
            <a:spLocks noGrp="1"/>
          </p:cNvSpPr>
          <p:nvPr>
            <p:ph sz="half" idx="2"/>
            <p:custDataLst>
              <p:tags r:id="rId4"/>
            </p:custDataLst>
          </p:nvPr>
        </p:nvSpPr>
        <p:spPr>
          <a:xfrm>
            <a:off x="6238877" y="952508"/>
            <a:ext cx="5283242" cy="5388907"/>
          </a:xfrm>
        </p:spPr>
        <p:txBody>
          <a:bodyPr>
            <a:normAutofit/>
          </a:bodyPr>
          <a:lstStyle>
            <a:lvl1pPr>
              <a:defRPr sz="1600" baseline="0">
                <a:solidFill>
                  <a:schemeClr val="tx1">
                    <a:lumMod val="75000"/>
                    <a:lumOff val="25000"/>
                  </a:schemeClr>
                </a:solidFill>
                <a:latin typeface="Arial" pitchFamily="34" charset="0"/>
                <a:ea typeface="隶书" panose="02010509060101010101" pitchFamily="49" charset="-122"/>
              </a:defRPr>
            </a:lvl1pPr>
            <a:lvl2pPr>
              <a:defRPr sz="1600" baseline="0">
                <a:solidFill>
                  <a:schemeClr val="tx1">
                    <a:lumMod val="75000"/>
                    <a:lumOff val="25000"/>
                  </a:schemeClr>
                </a:solidFill>
                <a:latin typeface="Arial" pitchFamily="34" charset="0"/>
                <a:ea typeface="隶书" panose="02010509060101010101" pitchFamily="49" charset="-122"/>
              </a:defRPr>
            </a:lvl2pPr>
            <a:lvl3pPr>
              <a:defRPr sz="1600" baseline="0">
                <a:solidFill>
                  <a:schemeClr val="tx1">
                    <a:lumMod val="75000"/>
                    <a:lumOff val="25000"/>
                  </a:schemeClr>
                </a:solidFill>
                <a:latin typeface="Arial" pitchFamily="34" charset="0"/>
                <a:ea typeface="隶书" panose="02010509060101010101" pitchFamily="49" charset="-122"/>
              </a:defRPr>
            </a:lvl3pPr>
            <a:lvl4pPr>
              <a:defRPr sz="1600" baseline="0">
                <a:solidFill>
                  <a:schemeClr val="tx1">
                    <a:lumMod val="75000"/>
                    <a:lumOff val="25000"/>
                  </a:schemeClr>
                </a:solidFill>
                <a:latin typeface="Arial" pitchFamily="34" charset="0"/>
                <a:ea typeface="隶书" panose="02010509060101010101" pitchFamily="49" charset="-122"/>
              </a:defRPr>
            </a:lvl4pPr>
            <a:lvl5pPr>
              <a:defRPr sz="1600" baseline="0">
                <a:solidFill>
                  <a:schemeClr val="tx1">
                    <a:lumMod val="75000"/>
                    <a:lumOff val="2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5"/>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6"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sp>
          <p:nvSpPr>
            <p:cNvPr id="17"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rgbClr val="E6DD96"/>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lang="zh-CN" altLang="en-US" strike="noStrike" noProof="1"/>
              <a:t>单击此处编辑文本</a:t>
            </a:r>
          </a:p>
        </p:txBody>
      </p:sp>
      <p:sp>
        <p:nvSpPr>
          <p:cNvPr id="4" name="内容占位符 3"/>
          <p:cNvSpPr>
            <a:spLocks noGrp="1"/>
          </p:cNvSpPr>
          <p:nvPr>
            <p:ph sz="half" idx="2"/>
            <p:custDataLst>
              <p:tags r:id="rId4"/>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auto"/>
            <a:r>
              <a:rPr strike="noStrike" noProof="1">
                <a:sym typeface="+mn-ea"/>
              </a:rPr>
              <a:t>单击此处编辑文本</a:t>
            </a:r>
          </a:p>
        </p:txBody>
      </p:sp>
      <p:sp>
        <p:nvSpPr>
          <p:cNvPr id="6" name="内容占位符 5"/>
          <p:cNvSpPr>
            <a:spLocks noGrp="1"/>
          </p:cNvSpPr>
          <p:nvPr>
            <p:ph sz="quarter" idx="4"/>
            <p:custDataLst>
              <p:tags r:id="rId6"/>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fontAlgn="auto"/>
            <a:r>
              <a:rPr strike="noStrike" noProof="1">
                <a:sym typeface="+mn-ea"/>
              </a:rPr>
              <a:t>单击此处编辑母版文本样式</a:t>
            </a:r>
          </a:p>
          <a:p>
            <a:pPr lvl="1" fontAlgn="auto"/>
            <a:r>
              <a:rPr strike="noStrike" noProof="1">
                <a:sym typeface="+mn-ea"/>
              </a:rPr>
              <a:t>第二级</a:t>
            </a:r>
          </a:p>
          <a:p>
            <a:pPr lvl="2" fontAlgn="auto"/>
            <a:r>
              <a:rPr strike="noStrike" noProof="1">
                <a:sym typeface="+mn-ea"/>
              </a:rPr>
              <a:t>第三级</a:t>
            </a:r>
          </a:p>
          <a:p>
            <a:pPr lvl="3" fontAlgn="auto"/>
            <a:r>
              <a:rPr strike="noStrike" noProof="1">
                <a:sym typeface="+mn-ea"/>
              </a:rPr>
              <a:t>第四级</a:t>
            </a:r>
          </a:p>
          <a:p>
            <a:pPr lvl="4" fontAlgn="auto"/>
            <a:r>
              <a:rPr strike="noStrike" noProof="1">
                <a:sym typeface="+mn-ea"/>
              </a:rPr>
              <a:t>第五级</a:t>
            </a:r>
          </a:p>
        </p:txBody>
      </p:sp>
      <p:grpSp>
        <p:nvGrpSpPr>
          <p:cNvPr id="16" name="组合 15"/>
          <p:cNvGrpSpPr/>
          <p:nvPr>
            <p:custDataLst>
              <p:tags r:id="rId7"/>
            </p:custDataLst>
          </p:nvPr>
        </p:nvGrpSpPr>
        <p:grpSpPr>
          <a:xfrm>
            <a:off x="11310600" y="141035"/>
            <a:ext cx="773555" cy="391049"/>
            <a:chOff x="831851" y="1143000"/>
            <a:chExt cx="2768600" cy="1262063"/>
          </a:xfrm>
          <a:solidFill>
            <a:schemeClr val="accent1"/>
          </a:solidFill>
        </p:grpSpPr>
        <p:sp>
          <p:nvSpPr>
            <p:cNvPr id="17" name="Freeform 5"/>
            <p:cNvSpPr/>
            <p:nvPr>
              <p:custDataLst>
                <p:tags r:id="rId8"/>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8" name="Freeform 6"/>
            <p:cNvSpPr/>
            <p:nvPr>
              <p:custDataLst>
                <p:tags r:id="rId9"/>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9" name="Freeform 7"/>
            <p:cNvSpPr/>
            <p:nvPr>
              <p:custDataLst>
                <p:tags r:id="rId10"/>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7" name="日期占位符 6"/>
          <p:cNvSpPr>
            <a:spLocks noGrp="1"/>
          </p:cNvSpPr>
          <p:nvPr>
            <p:ph type="dt" sz="half" idx="10"/>
            <p:custDataLst>
              <p:tags r:id="rId11"/>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8" name="页脚占位符 7"/>
          <p:cNvSpPr>
            <a:spLocks noGrp="1"/>
          </p:cNvSpPr>
          <p:nvPr>
            <p:ph type="ftr" sz="quarter" idx="11"/>
            <p:custDataLst>
              <p:tags r:id="rId12"/>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9" name="灯片编号占位符 8"/>
          <p:cNvSpPr>
            <a:spLocks noGrp="1"/>
          </p:cNvSpPr>
          <p:nvPr>
            <p:ph type="sldNum" sz="quarter" idx="12"/>
            <p:custDataLst>
              <p:tags r:id="rId13"/>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grpSp>
        <p:nvGrpSpPr>
          <p:cNvPr id="12" name="组合 11"/>
          <p:cNvGrpSpPr/>
          <p:nvPr>
            <p:custDataLst>
              <p:tags r:id="rId3"/>
            </p:custDataLst>
          </p:nvPr>
        </p:nvGrpSpPr>
        <p:grpSpPr>
          <a:xfrm>
            <a:off x="11310600" y="141035"/>
            <a:ext cx="773555" cy="391049"/>
            <a:chOff x="831851" y="1143000"/>
            <a:chExt cx="2768600" cy="1262063"/>
          </a:xfrm>
          <a:solidFill>
            <a:schemeClr val="accent1"/>
          </a:solidFill>
        </p:grpSpPr>
        <p:sp>
          <p:nvSpPr>
            <p:cNvPr id="13"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a:xfrm>
            <a:off x="879475"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3" name="页脚占位符 2"/>
          <p:cNvSpPr>
            <a:spLocks noGrp="1"/>
          </p:cNvSpPr>
          <p:nvPr>
            <p:ph type="ftr" sz="quarter" idx="11"/>
            <p:custDataLst>
              <p:tags r:id="rId3"/>
            </p:custDataLst>
          </p:nvPr>
        </p:nvSpPr>
        <p:spPr>
          <a:xfrm>
            <a:off x="4116388" y="6350000"/>
            <a:ext cx="3959225"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endParaRPr lang="zh-CN" altLang="en-US" strike="noStrike" noProof="1"/>
          </a:p>
        </p:txBody>
      </p:sp>
      <p:sp>
        <p:nvSpPr>
          <p:cNvPr id="4" name="灯片编号占位符 3"/>
          <p:cNvSpPr>
            <a:spLocks noGrp="1"/>
          </p:cNvSpPr>
          <p:nvPr>
            <p:ph type="sldNum" sz="quarter" idx="12"/>
            <p:custDataLst>
              <p:tags r:id="rId4"/>
            </p:custDataLst>
          </p:nvPr>
        </p:nvSpPr>
        <p:spPr>
          <a:xfrm>
            <a:off x="8610600" y="6350000"/>
            <a:ext cx="2700338" cy="315913"/>
          </a:xfrm>
          <a:prstGeom prst="rect">
            <a:avLst/>
          </a:prstGeom>
        </p:spPr>
        <p:txBody>
          <a:bodyPr vert="horz" lIns="91440" tIns="45720" rIns="91440" bIns="45720" rtlCol="0" anchor="ctr">
            <a:normAutofit/>
          </a:bodyPr>
          <a:lstStyle>
            <a:lvl1pPr>
              <a:defRPr baseline="0">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图片占位符 2"/>
          <p:cNvSpPr>
            <a:spLocks noGrp="1"/>
          </p:cNvSpPr>
          <p:nvPr>
            <p:ph type="pic" idx="1"/>
            <p:custDataLst>
              <p:tags r:id="rId3"/>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fontAlgn="auto"/>
            <a:endParaRPr strike="noStrike" noProof="1">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fontAlgn="auto"/>
            <a:r>
              <a:rPr strike="noStrike" noProof="1">
                <a:sym typeface="+mn-ea"/>
              </a:rPr>
              <a:t>单击此处编辑母版文本样式</a:t>
            </a:r>
          </a:p>
        </p:txBody>
      </p:sp>
      <p:grpSp>
        <p:nvGrpSpPr>
          <p:cNvPr id="18" name="组合 17"/>
          <p:cNvGrpSpPr/>
          <p:nvPr>
            <p:custDataLst>
              <p:tags r:id="rId5"/>
            </p:custDataLst>
          </p:nvPr>
        </p:nvGrpSpPr>
        <p:grpSpPr>
          <a:xfrm>
            <a:off x="11310600" y="141035"/>
            <a:ext cx="773555" cy="391049"/>
            <a:chOff x="831851" y="1143000"/>
            <a:chExt cx="2768600" cy="1262063"/>
          </a:xfrm>
          <a:solidFill>
            <a:schemeClr val="accent1"/>
          </a:solidFill>
        </p:grpSpPr>
        <p:sp>
          <p:nvSpPr>
            <p:cNvPr id="19" name="Freeform 5"/>
            <p:cNvSpPr/>
            <p:nvPr>
              <p:custDataLst>
                <p:tags r:id="rId6"/>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0" name="Freeform 6"/>
            <p:cNvSpPr/>
            <p:nvPr>
              <p:custDataLst>
                <p:tags r:id="rId7"/>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21" name="Freeform 7"/>
            <p:cNvSpPr/>
            <p:nvPr>
              <p:custDataLst>
                <p:tags r:id="rId8"/>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5" name="日期占位符 4"/>
          <p:cNvSpPr>
            <a:spLocks noGrp="1"/>
          </p:cNvSpPr>
          <p:nvPr>
            <p:ph type="dt" sz="half" idx="10"/>
            <p:custDataLst>
              <p:tags r:id="rId9"/>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9EFD9D74-47D9-4702-A33C-335B63B48DBF}"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6" name="页脚占位符 5"/>
          <p:cNvSpPr>
            <a:spLocks noGrp="1"/>
          </p:cNvSpPr>
          <p:nvPr>
            <p:ph type="ftr" sz="quarter" idx="11"/>
            <p:custDataLst>
              <p:tags r:id="rId10"/>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7" name="灯片编号占位符 6"/>
          <p:cNvSpPr>
            <a:spLocks noGrp="1"/>
          </p:cNvSpPr>
          <p:nvPr>
            <p:ph type="sldNum" sz="quarter" idx="12"/>
            <p:custDataLst>
              <p:tags r:id="rId11"/>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FABC47A4-756D-490B-A52F-7D9E2C9FC05F}"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fontAlgn="auto"/>
            <a:r>
              <a:rPr strike="noStrike" noProof="1">
                <a:sym typeface="+mn-ea"/>
              </a:rPr>
              <a:t>单击此处编辑母版标题样式</a:t>
            </a: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a:lstStyle>
            <a:lvl1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5" name="页脚占位符 4"/>
          <p:cNvSpPr>
            <a:spLocks noGrp="1"/>
          </p:cNvSpPr>
          <p:nvPr>
            <p:ph type="ftr" sz="quarter" idx="11"/>
            <p:custDataLst>
              <p:tags r:id="rId4"/>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3"/>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4"/>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custDataLst>
            <p:tags r:id="rId1"/>
          </p:custDataLst>
        </p:nvPr>
      </p:nvGrpSpPr>
      <p:grpSpPr>
        <a:xfrm>
          <a:off x="0" y="0"/>
          <a:ext cx="0" cy="0"/>
        </a:xfrm>
      </p:grpSpPr>
      <p:pic>
        <p:nvPicPr>
          <p:cNvPr id="21507" name="图片 12"/>
          <p:cNvPicPr>
            <a:picLocks noChangeAspect="1"/>
          </p:cNvPicPr>
          <p:nvPr>
            <p:custDataLst>
              <p:tags r:id="rId3"/>
            </p:custDataLst>
          </p:nvPr>
        </p:nvPicPr>
        <p:blipFill>
          <a:blip r:embed="rId2"/>
          <a:stretch>
            <a:fillRect/>
          </a:stretch>
        </p:blipFill>
        <p:spPr>
          <a:xfrm>
            <a:off x="0" y="0"/>
            <a:ext cx="12192000" cy="6858000"/>
          </a:xfrm>
          <a:prstGeom prst="rect">
            <a:avLst/>
          </a:prstGeom>
          <a:noFill/>
          <a:ln w="9525">
            <a:noFill/>
          </a:ln>
        </p:spPr>
      </p:pic>
      <p:sp>
        <p:nvSpPr>
          <p:cNvPr id="2" name="标题 1"/>
          <p:cNvSpPr>
            <a:spLocks noGrp="1"/>
          </p:cNvSpPr>
          <p:nvPr>
            <p:ph type="title" hasCustomPrompt="1"/>
            <p:custDataLst>
              <p:tags r:id="rId4"/>
            </p:custDataLst>
          </p:nvPr>
        </p:nvSpPr>
        <p:spPr>
          <a:xfrm>
            <a:off x="6096000" y="2565400"/>
            <a:ext cx="5441133" cy="1746828"/>
          </a:xfrm>
        </p:spPr>
        <p:txBody>
          <a:bodyPr anchor="b" anchorCtr="0">
            <a:normAutofit/>
          </a:bodyPr>
          <a:lstStyle>
            <a:lvl1pPr algn="r">
              <a:defRPr sz="7200" u="none" strike="noStrike" kern="1200" cap="none" spc="-200" normalizeH="0" baseline="0">
                <a:solidFill>
                  <a:schemeClr val="tx1">
                    <a:lumMod val="85000"/>
                    <a:lumOff val="15000"/>
                  </a:schemeClr>
                </a:solidFill>
                <a:uFillTx/>
                <a:latin typeface="Arial" pitchFamily="34" charset="0"/>
                <a:ea typeface="汉仪尚巍手书W" panose="00020600040101010101" pitchFamily="18" charset="-122"/>
              </a:defRPr>
            </a:lvl1pPr>
          </a:lstStyle>
          <a:p>
            <a:pPr fontAlgn="auto"/>
            <a:r>
              <a:rPr lang="zh-CN" altLang="en-US" strike="noStrike" noProof="1"/>
              <a:t>编辑标题</a:t>
            </a:r>
          </a:p>
        </p:txBody>
      </p:sp>
      <p:sp>
        <p:nvSpPr>
          <p:cNvPr id="14" name="文本占位符 13"/>
          <p:cNvSpPr>
            <a:spLocks noGrp="1"/>
          </p:cNvSpPr>
          <p:nvPr>
            <p:ph type="body" sz="quarter" idx="13" hasCustomPrompt="1"/>
            <p:custDataLst>
              <p:tags r:id="rId5"/>
            </p:custDataLst>
          </p:nvPr>
        </p:nvSpPr>
        <p:spPr>
          <a:xfrm>
            <a:off x="6101533" y="4454902"/>
            <a:ext cx="5435600" cy="1636713"/>
          </a:xfrm>
        </p:spPr>
        <p:txBody>
          <a:bodyPr/>
          <a:lstStyle>
            <a:lvl1pPr marL="0" indent="0" algn="r">
              <a:buNone/>
              <a:defRPr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a:lvl2pPr>
          </a:lstStyle>
          <a:p>
            <a:pPr lvl="0" fontAlgn="auto"/>
            <a:r>
              <a:rPr lang="zh-CN" altLang="en-US" strike="noStrike" noProof="1"/>
              <a:t>单击此处编辑文本</a:t>
            </a:r>
          </a:p>
        </p:txBody>
      </p:sp>
      <p:grpSp>
        <p:nvGrpSpPr>
          <p:cNvPr id="8" name="组合 7"/>
          <p:cNvGrpSpPr/>
          <p:nvPr>
            <p:custDataLst>
              <p:tags r:id="rId6"/>
            </p:custDataLst>
          </p:nvPr>
        </p:nvGrpSpPr>
        <p:grpSpPr>
          <a:xfrm flipH="1">
            <a:off x="8108373" y="2732826"/>
            <a:ext cx="940138" cy="475251"/>
            <a:chOff x="831851" y="1143000"/>
            <a:chExt cx="2768600" cy="1262063"/>
          </a:xfrm>
          <a:solidFill>
            <a:schemeClr val="accent1"/>
          </a:solidFill>
        </p:grpSpPr>
        <p:sp>
          <p:nvSpPr>
            <p:cNvPr id="9"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defRPr>
            </a:lvl1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通用">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grpSp>
        <p:nvGrpSpPr>
          <p:cNvPr id="8" name="组合 7"/>
          <p:cNvGrpSpPr/>
          <p:nvPr>
            <p:custDataLst>
              <p:tags r:id="rId3"/>
            </p:custDataLst>
          </p:nvPr>
        </p:nvGrpSpPr>
        <p:grpSpPr>
          <a:xfrm>
            <a:off x="11227257" y="243228"/>
            <a:ext cx="773569" cy="391049"/>
            <a:chOff x="831851" y="1143000"/>
            <a:chExt cx="2768600" cy="1262063"/>
          </a:xfrm>
          <a:solidFill>
            <a:schemeClr val="accent1"/>
          </a:solidFill>
        </p:grpSpPr>
        <p:sp>
          <p:nvSpPr>
            <p:cNvPr id="9" name="Freeform 5"/>
            <p:cNvSpPr/>
            <p:nvPr>
              <p:custDataLst>
                <p:tags r:id="rId4"/>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0" name="Freeform 6"/>
            <p:cNvSpPr/>
            <p:nvPr>
              <p:custDataLst>
                <p:tags r:id="rId5"/>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1" name="Freeform 7"/>
            <p:cNvSpPr/>
            <p:nvPr>
              <p:custDataLst>
                <p:tags r:id="rId6"/>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7"/>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8"/>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9"/>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相框">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内容占位符 6"/>
          <p:cNvSpPr>
            <a:spLocks noGrp="1"/>
          </p:cNvSpPr>
          <p:nvPr>
            <p:ph sz="quarter" idx="13"/>
            <p:custDataLst>
              <p:tags r:id="rId3"/>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marL="1828800" indent="0">
              <a:buNone/>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3" name="日期占位符 2"/>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5"/>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6"/>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左右">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12700" y="0"/>
            <a:ext cx="4822825" cy="6865938"/>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单击编辑标题</a:t>
            </a:r>
          </a:p>
        </p:txBody>
      </p:sp>
      <p:sp>
        <p:nvSpPr>
          <p:cNvPr id="7" name="文本占位符 6"/>
          <p:cNvSpPr>
            <a:spLocks noGrp="1"/>
          </p:cNvSpPr>
          <p:nvPr>
            <p:ph type="body" sz="quarter" idx="13"/>
            <p:custDataLst>
              <p:tags r:id="rId4"/>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3" name="组合 12"/>
          <p:cNvGrpSpPr/>
          <p:nvPr>
            <p:custDataLst>
              <p:tags r:id="rId6"/>
            </p:custDataLst>
          </p:nvPr>
        </p:nvGrpSpPr>
        <p:grpSpPr>
          <a:xfrm>
            <a:off x="196415" y="140740"/>
            <a:ext cx="773569"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上下">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266382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文本占位符 6"/>
          <p:cNvSpPr>
            <a:spLocks noGrp="1"/>
          </p:cNvSpPr>
          <p:nvPr>
            <p:ph type="body" sz="quarter" idx="13"/>
            <p:custDataLst>
              <p:tags r:id="rId4"/>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9" name="内容占位符 8"/>
          <p:cNvSpPr>
            <a:spLocks noGrp="1"/>
          </p:cNvSpPr>
          <p:nvPr>
            <p:ph sz="quarter" idx="14"/>
            <p:custDataLst>
              <p:tags r:id="rId5"/>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grpSp>
        <p:nvGrpSpPr>
          <p:cNvPr id="14" name="组合 13"/>
          <p:cNvGrpSpPr/>
          <p:nvPr>
            <p:custDataLst>
              <p:tags r:id="rId6"/>
            </p:custDataLst>
          </p:nvPr>
        </p:nvGrpSpPr>
        <p:grpSpPr>
          <a:xfrm>
            <a:off x="11310600" y="141035"/>
            <a:ext cx="773555" cy="391049"/>
            <a:chOff x="831851" y="1143000"/>
            <a:chExt cx="2768600" cy="1262063"/>
          </a:xfrm>
          <a:solidFill>
            <a:schemeClr val="accent1"/>
          </a:solidFill>
        </p:grpSpPr>
        <p:sp>
          <p:nvSpPr>
            <p:cNvPr id="15"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7"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下上">
    <p:spTree>
      <p:nvGrpSpPr>
        <p:cNvPr id="1" name=""/>
        <p:cNvGrpSpPr/>
        <p:nvPr>
          <p:custDataLst>
            <p:tags r:id="rId1"/>
          </p:custDataLst>
        </p:nvPr>
      </p:nvGrpSpPr>
      <p:grpSpPr>
        <a:xfrm>
          <a:off x="0" y="0"/>
          <a:ext cx="0" cy="0"/>
        </a:xfrm>
      </p:grpSpPr>
      <p:sp>
        <p:nvSpPr>
          <p:cNvPr id="8" name="矩形 7"/>
          <p:cNvSpPr/>
          <p:nvPr>
            <p:custDataLst>
              <p:tags r:id="rId2"/>
            </p:custDataLst>
          </p:nvPr>
        </p:nvSpPr>
        <p:spPr>
          <a:xfrm>
            <a:off x="0" y="5029200"/>
            <a:ext cx="12192000" cy="18288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文本占位符 8"/>
          <p:cNvSpPr>
            <a:spLocks noGrp="1"/>
          </p:cNvSpPr>
          <p:nvPr>
            <p:ph type="body" sz="quarter" idx="14"/>
            <p:custDataLst>
              <p:tags r:id="rId5"/>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grpSp>
        <p:nvGrpSpPr>
          <p:cNvPr id="13" name="组合 12"/>
          <p:cNvGrpSpPr/>
          <p:nvPr>
            <p:custDataLst>
              <p:tags r:id="rId6"/>
            </p:custDataLst>
          </p:nvPr>
        </p:nvGrpSpPr>
        <p:grpSpPr>
          <a:xfrm>
            <a:off x="11310600" y="141035"/>
            <a:ext cx="773555" cy="391049"/>
            <a:chOff x="831851" y="1143000"/>
            <a:chExt cx="2768600" cy="1262063"/>
          </a:xfrm>
          <a:solidFill>
            <a:schemeClr val="accent1"/>
          </a:solidFill>
        </p:grpSpPr>
        <p:sp>
          <p:nvSpPr>
            <p:cNvPr id="14" name="Freeform 5"/>
            <p:cNvSpPr/>
            <p:nvPr>
              <p:custDataLst>
                <p:tags r:id="rId7"/>
              </p:custDataLst>
            </p:nvPr>
          </p:nvSpPr>
          <p:spPr bwMode="auto">
            <a:xfrm>
              <a:off x="936626" y="1143000"/>
              <a:ext cx="2663825" cy="1262063"/>
            </a:xfrm>
            <a:custGeom>
              <a:gdLst>
                <a:gd name="T0" fmla="*/ 99 w 179"/>
                <a:gd name="T1" fmla="*/ 37 h 83"/>
                <a:gd name="T2" fmla="*/ 124 w 179"/>
                <a:gd name="T3" fmla="*/ 39 h 83"/>
                <a:gd name="T4" fmla="*/ 133 w 179"/>
                <a:gd name="T5" fmla="*/ 51 h 83"/>
                <a:gd name="T6" fmla="*/ 121 w 179"/>
                <a:gd name="T7" fmla="*/ 57 h 83"/>
                <a:gd name="T8" fmla="*/ 80 w 179"/>
                <a:gd name="T9" fmla="*/ 76 h 83"/>
                <a:gd name="T10" fmla="*/ 122 w 179"/>
                <a:gd name="T11" fmla="*/ 68 h 83"/>
                <a:gd name="T12" fmla="*/ 142 w 179"/>
                <a:gd name="T13" fmla="*/ 59 h 83"/>
                <a:gd name="T14" fmla="*/ 154 w 179"/>
                <a:gd name="T15" fmla="*/ 72 h 83"/>
                <a:gd name="T16" fmla="*/ 142 w 179"/>
                <a:gd name="T17" fmla="*/ 70 h 83"/>
                <a:gd name="T18" fmla="*/ 158 w 179"/>
                <a:gd name="T19" fmla="*/ 82 h 83"/>
                <a:gd name="T20" fmla="*/ 168 w 179"/>
                <a:gd name="T21" fmla="*/ 61 h 83"/>
                <a:gd name="T22" fmla="*/ 157 w 179"/>
                <a:gd name="T23" fmla="*/ 46 h 83"/>
                <a:gd name="T24" fmla="*/ 145 w 179"/>
                <a:gd name="T25" fmla="*/ 49 h 83"/>
                <a:gd name="T26" fmla="*/ 134 w 179"/>
                <a:gd name="T27" fmla="*/ 41 h 83"/>
                <a:gd name="T28" fmla="*/ 145 w 179"/>
                <a:gd name="T29" fmla="*/ 34 h 83"/>
                <a:gd name="T30" fmla="*/ 136 w 179"/>
                <a:gd name="T31" fmla="*/ 41 h 83"/>
                <a:gd name="T32" fmla="*/ 153 w 179"/>
                <a:gd name="T33" fmla="*/ 44 h 83"/>
                <a:gd name="T34" fmla="*/ 146 w 179"/>
                <a:gd name="T35" fmla="*/ 29 h 83"/>
                <a:gd name="T36" fmla="*/ 130 w 179"/>
                <a:gd name="T37" fmla="*/ 16 h 83"/>
                <a:gd name="T38" fmla="*/ 102 w 179"/>
                <a:gd name="T39" fmla="*/ 11 h 83"/>
                <a:gd name="T40" fmla="*/ 86 w 179"/>
                <a:gd name="T41" fmla="*/ 17 h 83"/>
                <a:gd name="T42" fmla="*/ 94 w 179"/>
                <a:gd name="T43" fmla="*/ 30 h 83"/>
                <a:gd name="T44" fmla="*/ 95 w 179"/>
                <a:gd name="T45" fmla="*/ 18 h 83"/>
                <a:gd name="T46" fmla="*/ 101 w 179"/>
                <a:gd name="T47" fmla="*/ 28 h 83"/>
                <a:gd name="T48" fmla="*/ 92 w 179"/>
                <a:gd name="T49" fmla="*/ 32 h 83"/>
                <a:gd name="T50" fmla="*/ 84 w 179"/>
                <a:gd name="T51" fmla="*/ 22 h 83"/>
                <a:gd name="T52" fmla="*/ 72 w 179"/>
                <a:gd name="T53" fmla="*/ 19 h 83"/>
                <a:gd name="T54" fmla="*/ 58 w 179"/>
                <a:gd name="T55" fmla="*/ 32 h 83"/>
                <a:gd name="T56" fmla="*/ 51 w 179"/>
                <a:gd name="T57" fmla="*/ 47 h 83"/>
                <a:gd name="T58" fmla="*/ 65 w 179"/>
                <a:gd name="T59" fmla="*/ 45 h 83"/>
                <a:gd name="T60" fmla="*/ 58 w 179"/>
                <a:gd name="T61" fmla="*/ 39 h 83"/>
                <a:gd name="T62" fmla="*/ 56 w 179"/>
                <a:gd name="T63" fmla="*/ 44 h 83"/>
                <a:gd name="T64" fmla="*/ 57 w 179"/>
                <a:gd name="T65" fmla="*/ 37 h 83"/>
                <a:gd name="T66" fmla="*/ 68 w 179"/>
                <a:gd name="T67" fmla="*/ 43 h 83"/>
                <a:gd name="T68" fmla="*/ 59 w 179"/>
                <a:gd name="T69" fmla="*/ 52 h 83"/>
                <a:gd name="T70" fmla="*/ 42 w 179"/>
                <a:gd name="T71" fmla="*/ 44 h 83"/>
                <a:gd name="T72" fmla="*/ 18 w 179"/>
                <a:gd name="T73" fmla="*/ 48 h 83"/>
                <a:gd name="T74" fmla="*/ 0 w 179"/>
                <a:gd name="T75" fmla="*/ 58 h 83"/>
                <a:gd name="T76" fmla="*/ 31 w 179"/>
                <a:gd name="T77" fmla="*/ 48 h 83"/>
                <a:gd name="T78" fmla="*/ 51 w 179"/>
                <a:gd name="T79" fmla="*/ 56 h 83"/>
                <a:gd name="T80" fmla="*/ 83 w 179"/>
                <a:gd name="T81" fmla="*/ 58 h 83"/>
                <a:gd name="T82" fmla="*/ 83 w 179"/>
                <a:gd name="T83" fmla="*/ 39 h 83"/>
                <a:gd name="T84" fmla="*/ 99 w 179"/>
                <a:gd name="T85" fmla="*/ 37 h 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79" h="83">
                  <a:moveTo>
                    <a:pt x="99" y="37"/>
                  </a:moveTo>
                  <a:cubicBezTo>
                    <a:pt x="104" y="25"/>
                    <a:pt x="122" y="29"/>
                    <a:pt x="124" y="39"/>
                  </a:cubicBezTo>
                  <a:cubicBezTo>
                    <a:pt x="131" y="40"/>
                    <a:pt x="133" y="47"/>
                    <a:pt x="133" y="51"/>
                  </a:cubicBezTo>
                  <a:cubicBezTo>
                    <a:pt x="132" y="56"/>
                    <a:pt x="126" y="60"/>
                    <a:pt x="121" y="57"/>
                  </a:cubicBezTo>
                  <a:cubicBezTo>
                    <a:pt x="113" y="73"/>
                    <a:pt x="100" y="76"/>
                    <a:pt x="80" y="76"/>
                  </a:cubicBezTo>
                  <a:cubicBezTo>
                    <a:pt x="104" y="81"/>
                    <a:pt x="113" y="77"/>
                    <a:pt x="122" y="68"/>
                  </a:cubicBezTo>
                  <a:cubicBezTo>
                    <a:pt x="128" y="62"/>
                    <a:pt x="137" y="59"/>
                    <a:pt x="142" y="59"/>
                  </a:cubicBezTo>
                  <a:cubicBezTo>
                    <a:pt x="152" y="60"/>
                    <a:pt x="160" y="65"/>
                    <a:pt x="154" y="72"/>
                  </a:cubicBezTo>
                  <a:cubicBezTo>
                    <a:pt x="158" y="61"/>
                    <a:pt x="143" y="62"/>
                    <a:pt x="142" y="70"/>
                  </a:cubicBezTo>
                  <a:cubicBezTo>
                    <a:pt x="141" y="78"/>
                    <a:pt x="149" y="83"/>
                    <a:pt x="158" y="82"/>
                  </a:cubicBezTo>
                  <a:cubicBezTo>
                    <a:pt x="170" y="81"/>
                    <a:pt x="171" y="66"/>
                    <a:pt x="168" y="61"/>
                  </a:cubicBezTo>
                  <a:cubicBezTo>
                    <a:pt x="179" y="52"/>
                    <a:pt x="163" y="41"/>
                    <a:pt x="157" y="46"/>
                  </a:cubicBezTo>
                  <a:cubicBezTo>
                    <a:pt x="153" y="50"/>
                    <a:pt x="148" y="50"/>
                    <a:pt x="145" y="49"/>
                  </a:cubicBezTo>
                  <a:cubicBezTo>
                    <a:pt x="140" y="49"/>
                    <a:pt x="134" y="46"/>
                    <a:pt x="134" y="41"/>
                  </a:cubicBezTo>
                  <a:cubicBezTo>
                    <a:pt x="134" y="31"/>
                    <a:pt x="143" y="31"/>
                    <a:pt x="145" y="34"/>
                  </a:cubicBezTo>
                  <a:cubicBezTo>
                    <a:pt x="141" y="33"/>
                    <a:pt x="136" y="35"/>
                    <a:pt x="136" y="41"/>
                  </a:cubicBezTo>
                  <a:cubicBezTo>
                    <a:pt x="136" y="47"/>
                    <a:pt x="150" y="50"/>
                    <a:pt x="153" y="44"/>
                  </a:cubicBezTo>
                  <a:cubicBezTo>
                    <a:pt x="156" y="39"/>
                    <a:pt x="156" y="31"/>
                    <a:pt x="146" y="29"/>
                  </a:cubicBezTo>
                  <a:cubicBezTo>
                    <a:pt x="150" y="22"/>
                    <a:pt x="140" y="12"/>
                    <a:pt x="130" y="16"/>
                  </a:cubicBezTo>
                  <a:cubicBezTo>
                    <a:pt x="127" y="6"/>
                    <a:pt x="111" y="0"/>
                    <a:pt x="102" y="11"/>
                  </a:cubicBezTo>
                  <a:cubicBezTo>
                    <a:pt x="96" y="7"/>
                    <a:pt x="89" y="8"/>
                    <a:pt x="86" y="17"/>
                  </a:cubicBezTo>
                  <a:cubicBezTo>
                    <a:pt x="84" y="25"/>
                    <a:pt x="88" y="30"/>
                    <a:pt x="94" y="30"/>
                  </a:cubicBezTo>
                  <a:cubicBezTo>
                    <a:pt x="99" y="30"/>
                    <a:pt x="104" y="22"/>
                    <a:pt x="95" y="18"/>
                  </a:cubicBezTo>
                  <a:cubicBezTo>
                    <a:pt x="101" y="18"/>
                    <a:pt x="104" y="23"/>
                    <a:pt x="101" y="28"/>
                  </a:cubicBezTo>
                  <a:cubicBezTo>
                    <a:pt x="100" y="30"/>
                    <a:pt x="97" y="33"/>
                    <a:pt x="92" y="32"/>
                  </a:cubicBezTo>
                  <a:cubicBezTo>
                    <a:pt x="86" y="31"/>
                    <a:pt x="84" y="27"/>
                    <a:pt x="84" y="22"/>
                  </a:cubicBezTo>
                  <a:cubicBezTo>
                    <a:pt x="83" y="12"/>
                    <a:pt x="73" y="15"/>
                    <a:pt x="72" y="19"/>
                  </a:cubicBezTo>
                  <a:cubicBezTo>
                    <a:pt x="63" y="15"/>
                    <a:pt x="54" y="21"/>
                    <a:pt x="58" y="32"/>
                  </a:cubicBezTo>
                  <a:cubicBezTo>
                    <a:pt x="48" y="31"/>
                    <a:pt x="44" y="43"/>
                    <a:pt x="51" y="47"/>
                  </a:cubicBezTo>
                  <a:cubicBezTo>
                    <a:pt x="58" y="52"/>
                    <a:pt x="64" y="49"/>
                    <a:pt x="65" y="45"/>
                  </a:cubicBezTo>
                  <a:cubicBezTo>
                    <a:pt x="66" y="39"/>
                    <a:pt x="62" y="37"/>
                    <a:pt x="58" y="39"/>
                  </a:cubicBezTo>
                  <a:cubicBezTo>
                    <a:pt x="56" y="40"/>
                    <a:pt x="55" y="42"/>
                    <a:pt x="56" y="44"/>
                  </a:cubicBezTo>
                  <a:cubicBezTo>
                    <a:pt x="53" y="44"/>
                    <a:pt x="53" y="40"/>
                    <a:pt x="57" y="37"/>
                  </a:cubicBezTo>
                  <a:cubicBezTo>
                    <a:pt x="60" y="34"/>
                    <a:pt x="68" y="38"/>
                    <a:pt x="68" y="43"/>
                  </a:cubicBezTo>
                  <a:cubicBezTo>
                    <a:pt x="68" y="48"/>
                    <a:pt x="65" y="52"/>
                    <a:pt x="59" y="52"/>
                  </a:cubicBezTo>
                  <a:cubicBezTo>
                    <a:pt x="49" y="52"/>
                    <a:pt x="48" y="46"/>
                    <a:pt x="42" y="44"/>
                  </a:cubicBezTo>
                  <a:cubicBezTo>
                    <a:pt x="34" y="41"/>
                    <a:pt x="24" y="41"/>
                    <a:pt x="18" y="48"/>
                  </a:cubicBezTo>
                  <a:cubicBezTo>
                    <a:pt x="13" y="53"/>
                    <a:pt x="7" y="56"/>
                    <a:pt x="0" y="58"/>
                  </a:cubicBezTo>
                  <a:cubicBezTo>
                    <a:pt x="12" y="60"/>
                    <a:pt x="20" y="49"/>
                    <a:pt x="31" y="48"/>
                  </a:cubicBezTo>
                  <a:cubicBezTo>
                    <a:pt x="38" y="47"/>
                    <a:pt x="44" y="50"/>
                    <a:pt x="51" y="56"/>
                  </a:cubicBezTo>
                  <a:cubicBezTo>
                    <a:pt x="59" y="62"/>
                    <a:pt x="71" y="66"/>
                    <a:pt x="83" y="58"/>
                  </a:cubicBezTo>
                  <a:cubicBezTo>
                    <a:pt x="74" y="53"/>
                    <a:pt x="79" y="44"/>
                    <a:pt x="83" y="39"/>
                  </a:cubicBezTo>
                  <a:cubicBezTo>
                    <a:pt x="86" y="36"/>
                    <a:pt x="93" y="33"/>
                    <a:pt x="99" y="3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5" name="Freeform 6"/>
            <p:cNvSpPr/>
            <p:nvPr>
              <p:custDataLst>
                <p:tags r:id="rId8"/>
              </p:custDataLst>
            </p:nvPr>
          </p:nvSpPr>
          <p:spPr bwMode="auto">
            <a:xfrm>
              <a:off x="831851" y="1538288"/>
              <a:ext cx="2054225" cy="746125"/>
            </a:xfrm>
            <a:custGeom>
              <a:gdLst>
                <a:gd name="T0" fmla="*/ 127 w 138"/>
                <a:gd name="T1" fmla="*/ 27 h 49"/>
                <a:gd name="T2" fmla="*/ 136 w 138"/>
                <a:gd name="T3" fmla="*/ 26 h 49"/>
                <a:gd name="T4" fmla="*/ 129 w 138"/>
                <a:gd name="T5" fmla="*/ 15 h 49"/>
                <a:gd name="T6" fmla="*/ 106 w 138"/>
                <a:gd name="T7" fmla="*/ 13 h 49"/>
                <a:gd name="T8" fmla="*/ 88 w 138"/>
                <a:gd name="T9" fmla="*/ 23 h 49"/>
                <a:gd name="T10" fmla="*/ 100 w 138"/>
                <a:gd name="T11" fmla="*/ 30 h 49"/>
                <a:gd name="T12" fmla="*/ 98 w 138"/>
                <a:gd name="T13" fmla="*/ 23 h 49"/>
                <a:gd name="T14" fmla="*/ 94 w 138"/>
                <a:gd name="T15" fmla="*/ 27 h 49"/>
                <a:gd name="T16" fmla="*/ 97 w 138"/>
                <a:gd name="T17" fmla="*/ 20 h 49"/>
                <a:gd name="T18" fmla="*/ 103 w 138"/>
                <a:gd name="T19" fmla="*/ 30 h 49"/>
                <a:gd name="T20" fmla="*/ 91 w 138"/>
                <a:gd name="T21" fmla="*/ 34 h 49"/>
                <a:gd name="T22" fmla="*/ 75 w 138"/>
                <a:gd name="T23" fmla="*/ 39 h 49"/>
                <a:gd name="T24" fmla="*/ 53 w 138"/>
                <a:gd name="T25" fmla="*/ 29 h 49"/>
                <a:gd name="T26" fmla="*/ 30 w 138"/>
                <a:gd name="T27" fmla="*/ 26 h 49"/>
                <a:gd name="T28" fmla="*/ 0 w 138"/>
                <a:gd name="T29" fmla="*/ 33 h 49"/>
                <a:gd name="T30" fmla="*/ 23 w 138"/>
                <a:gd name="T31" fmla="*/ 36 h 49"/>
                <a:gd name="T32" fmla="*/ 42 w 138"/>
                <a:gd name="T33" fmla="*/ 31 h 49"/>
                <a:gd name="T34" fmla="*/ 68 w 138"/>
                <a:gd name="T35" fmla="*/ 45 h 49"/>
                <a:gd name="T36" fmla="*/ 102 w 138"/>
                <a:gd name="T37" fmla="*/ 47 h 49"/>
                <a:gd name="T38" fmla="*/ 127 w 138"/>
                <a:gd name="T39" fmla="*/ 27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8" h="49">
                  <a:moveTo>
                    <a:pt x="127" y="27"/>
                  </a:moveTo>
                  <a:cubicBezTo>
                    <a:pt x="131" y="31"/>
                    <a:pt x="135" y="30"/>
                    <a:pt x="136" y="26"/>
                  </a:cubicBezTo>
                  <a:cubicBezTo>
                    <a:pt x="138" y="22"/>
                    <a:pt x="136" y="16"/>
                    <a:pt x="129" y="15"/>
                  </a:cubicBezTo>
                  <a:cubicBezTo>
                    <a:pt x="129" y="8"/>
                    <a:pt x="114" y="0"/>
                    <a:pt x="106" y="13"/>
                  </a:cubicBezTo>
                  <a:cubicBezTo>
                    <a:pt x="98" y="10"/>
                    <a:pt x="90" y="14"/>
                    <a:pt x="88" y="23"/>
                  </a:cubicBezTo>
                  <a:cubicBezTo>
                    <a:pt x="86" y="30"/>
                    <a:pt x="97" y="35"/>
                    <a:pt x="100" y="30"/>
                  </a:cubicBezTo>
                  <a:cubicBezTo>
                    <a:pt x="102" y="28"/>
                    <a:pt x="102" y="23"/>
                    <a:pt x="98" y="23"/>
                  </a:cubicBezTo>
                  <a:cubicBezTo>
                    <a:pt x="96" y="22"/>
                    <a:pt x="93" y="24"/>
                    <a:pt x="94" y="27"/>
                  </a:cubicBezTo>
                  <a:cubicBezTo>
                    <a:pt x="92" y="26"/>
                    <a:pt x="94" y="20"/>
                    <a:pt x="97" y="20"/>
                  </a:cubicBezTo>
                  <a:cubicBezTo>
                    <a:pt x="102" y="19"/>
                    <a:pt x="105" y="26"/>
                    <a:pt x="103" y="30"/>
                  </a:cubicBezTo>
                  <a:cubicBezTo>
                    <a:pt x="101" y="35"/>
                    <a:pt x="97" y="36"/>
                    <a:pt x="91" y="34"/>
                  </a:cubicBezTo>
                  <a:cubicBezTo>
                    <a:pt x="86" y="37"/>
                    <a:pt x="82" y="39"/>
                    <a:pt x="75" y="39"/>
                  </a:cubicBezTo>
                  <a:cubicBezTo>
                    <a:pt x="64" y="38"/>
                    <a:pt x="60" y="35"/>
                    <a:pt x="53" y="29"/>
                  </a:cubicBezTo>
                  <a:cubicBezTo>
                    <a:pt x="44" y="22"/>
                    <a:pt x="35" y="23"/>
                    <a:pt x="30" y="26"/>
                  </a:cubicBezTo>
                  <a:cubicBezTo>
                    <a:pt x="23" y="31"/>
                    <a:pt x="15" y="37"/>
                    <a:pt x="0" y="33"/>
                  </a:cubicBezTo>
                  <a:cubicBezTo>
                    <a:pt x="8" y="37"/>
                    <a:pt x="16" y="39"/>
                    <a:pt x="23" y="36"/>
                  </a:cubicBezTo>
                  <a:cubicBezTo>
                    <a:pt x="31" y="32"/>
                    <a:pt x="36" y="30"/>
                    <a:pt x="42" y="31"/>
                  </a:cubicBezTo>
                  <a:cubicBezTo>
                    <a:pt x="48" y="32"/>
                    <a:pt x="55" y="41"/>
                    <a:pt x="68" y="45"/>
                  </a:cubicBezTo>
                  <a:cubicBezTo>
                    <a:pt x="79" y="48"/>
                    <a:pt x="90" y="49"/>
                    <a:pt x="102" y="47"/>
                  </a:cubicBezTo>
                  <a:cubicBezTo>
                    <a:pt x="111" y="45"/>
                    <a:pt x="121" y="41"/>
                    <a:pt x="127" y="27"/>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sp>
          <p:nvSpPr>
            <p:cNvPr id="16" name="Freeform 7"/>
            <p:cNvSpPr/>
            <p:nvPr>
              <p:custDataLst>
                <p:tags r:id="rId9"/>
              </p:custDataLst>
            </p:nvPr>
          </p:nvSpPr>
          <p:spPr bwMode="auto">
            <a:xfrm>
              <a:off x="1158876" y="1508125"/>
              <a:ext cx="373063" cy="365125"/>
            </a:xfrm>
            <a:custGeom>
              <a:gdLst>
                <a:gd name="T0" fmla="*/ 20 w 25"/>
                <a:gd name="T1" fmla="*/ 11 h 24"/>
                <a:gd name="T2" fmla="*/ 18 w 25"/>
                <a:gd name="T3" fmla="*/ 3 h 24"/>
                <a:gd name="T4" fmla="*/ 25 w 25"/>
                <a:gd name="T5" fmla="*/ 9 h 24"/>
                <a:gd name="T6" fmla="*/ 19 w 25"/>
                <a:gd name="T7" fmla="*/ 16 h 24"/>
                <a:gd name="T8" fmla="*/ 0 w 25"/>
                <a:gd name="T9" fmla="*/ 24 h 24"/>
                <a:gd name="T10" fmla="*/ 9 w 25"/>
                <a:gd name="T11" fmla="*/ 14 h 24"/>
                <a:gd name="T12" fmla="*/ 15 w 25"/>
                <a:gd name="T13" fmla="*/ 9 h 24"/>
                <a:gd name="T14" fmla="*/ 11 w 25"/>
                <a:gd name="T15" fmla="*/ 4 h 24"/>
                <a:gd name="T16" fmla="*/ 8 w 25"/>
                <a:gd name="T17" fmla="*/ 8 h 24"/>
                <a:gd name="T18" fmla="*/ 10 w 25"/>
                <a:gd name="T19" fmla="*/ 6 h 24"/>
                <a:gd name="T20" fmla="*/ 13 w 25"/>
                <a:gd name="T21" fmla="*/ 10 h 24"/>
                <a:gd name="T22" fmla="*/ 6 w 25"/>
                <a:gd name="T23" fmla="*/ 11 h 24"/>
                <a:gd name="T24" fmla="*/ 4 w 25"/>
                <a:gd name="T25" fmla="*/ 5 h 24"/>
                <a:gd name="T26" fmla="*/ 12 w 25"/>
                <a:gd name="T27" fmla="*/ 1 h 24"/>
                <a:gd name="T28" fmla="*/ 20 w 25"/>
                <a:gd name="T29" fmla="*/ 11 h 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5" h="24">
                  <a:moveTo>
                    <a:pt x="20" y="11"/>
                  </a:moveTo>
                  <a:cubicBezTo>
                    <a:pt x="23" y="8"/>
                    <a:pt x="20" y="5"/>
                    <a:pt x="18" y="3"/>
                  </a:cubicBezTo>
                  <a:cubicBezTo>
                    <a:pt x="22" y="1"/>
                    <a:pt x="25" y="6"/>
                    <a:pt x="25" y="9"/>
                  </a:cubicBezTo>
                  <a:cubicBezTo>
                    <a:pt x="24" y="13"/>
                    <a:pt x="23" y="16"/>
                    <a:pt x="19" y="16"/>
                  </a:cubicBezTo>
                  <a:cubicBezTo>
                    <a:pt x="15" y="16"/>
                    <a:pt x="5" y="17"/>
                    <a:pt x="0" y="24"/>
                  </a:cubicBezTo>
                  <a:cubicBezTo>
                    <a:pt x="1" y="19"/>
                    <a:pt x="6" y="14"/>
                    <a:pt x="9" y="14"/>
                  </a:cubicBezTo>
                  <a:cubicBezTo>
                    <a:pt x="13" y="13"/>
                    <a:pt x="15" y="12"/>
                    <a:pt x="15" y="9"/>
                  </a:cubicBezTo>
                  <a:cubicBezTo>
                    <a:pt x="15" y="7"/>
                    <a:pt x="13" y="4"/>
                    <a:pt x="11" y="4"/>
                  </a:cubicBezTo>
                  <a:cubicBezTo>
                    <a:pt x="9" y="4"/>
                    <a:pt x="8" y="6"/>
                    <a:pt x="8" y="8"/>
                  </a:cubicBezTo>
                  <a:cubicBezTo>
                    <a:pt x="9" y="7"/>
                    <a:pt x="9" y="6"/>
                    <a:pt x="10" y="6"/>
                  </a:cubicBezTo>
                  <a:cubicBezTo>
                    <a:pt x="13" y="6"/>
                    <a:pt x="14" y="8"/>
                    <a:pt x="13" y="10"/>
                  </a:cubicBezTo>
                  <a:cubicBezTo>
                    <a:pt x="12" y="13"/>
                    <a:pt x="8" y="13"/>
                    <a:pt x="6" y="11"/>
                  </a:cubicBezTo>
                  <a:cubicBezTo>
                    <a:pt x="4" y="10"/>
                    <a:pt x="3" y="8"/>
                    <a:pt x="4" y="5"/>
                  </a:cubicBezTo>
                  <a:cubicBezTo>
                    <a:pt x="5" y="2"/>
                    <a:pt x="8" y="0"/>
                    <a:pt x="12" y="1"/>
                  </a:cubicBezTo>
                  <a:cubicBezTo>
                    <a:pt x="17" y="2"/>
                    <a:pt x="21" y="7"/>
                    <a:pt x="20" y="11"/>
                  </a:cubicBezTo>
                  <a:close/>
                </a:path>
              </a:pathLst>
            </a:custGeom>
            <a:grpFill/>
            <a:ln>
              <a:noFill/>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baseline="0" noProof="1">
                <a:solidFill>
                  <a:schemeClr val="tx1">
                    <a:lumMod val="85000"/>
                    <a:lumOff val="15000"/>
                  </a:schemeClr>
                </a:solidFill>
                <a:latin typeface="Arial" pitchFamily="34" charset="0"/>
              </a:endParaRPr>
            </a:p>
          </p:txBody>
        </p:sp>
      </p:grpSp>
      <p:sp>
        <p:nvSpPr>
          <p:cNvPr id="3" name="日期占位符 2"/>
          <p:cNvSpPr>
            <a:spLocks noGrp="1"/>
          </p:cNvSpPr>
          <p:nvPr>
            <p:ph type="dt" sz="half" idx="10"/>
            <p:custDataLst>
              <p:tags r:id="rId10"/>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11"/>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2"/>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导航">
    <p:spTree>
      <p:nvGrpSpPr>
        <p:cNvPr id="1" name=""/>
        <p:cNvGrpSpPr/>
        <p:nvPr>
          <p:custDataLst>
            <p:tags r:id="rId1"/>
          </p:custDataLst>
        </p:nvPr>
      </p:nvGrpSpPr>
      <p:grpSpPr>
        <a:xfrm>
          <a:off x="0" y="0"/>
          <a:ext cx="0" cy="0"/>
        </a:xfrm>
      </p:grpSpPr>
      <p:sp>
        <p:nvSpPr>
          <p:cNvPr id="10" name="矩形 9"/>
          <p:cNvSpPr/>
          <p:nvPr>
            <p:custDataLst>
              <p:tags r:id="rId2"/>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lvl="0" algn="ctr" fontAlgn="base"/>
            <a:endParaRPr lang="en-US" altLang="zh-CN" strike="noStrike" baseline="0" noProof="1">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3"/>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单击此处编辑母版标题样式</a:t>
            </a:r>
          </a:p>
        </p:txBody>
      </p:sp>
      <p:sp>
        <p:nvSpPr>
          <p:cNvPr id="7" name="内容占位符 6"/>
          <p:cNvSpPr>
            <a:spLocks noGrp="1"/>
          </p:cNvSpPr>
          <p:nvPr>
            <p:ph sz="quarter" idx="13"/>
            <p:custDataLst>
              <p:tags r:id="rId4"/>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9" name="内容占位符 8"/>
          <p:cNvSpPr>
            <a:spLocks noGrp="1"/>
          </p:cNvSpPr>
          <p:nvPr>
            <p:ph sz="quarter" idx="14"/>
            <p:custDataLst>
              <p:tags r:id="rId5"/>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fontAlgn="auto"/>
            <a:r>
              <a:rPr lang="zh-CN" altLang="en-US" strike="noStrike" noProof="1"/>
              <a:t>单击此处编辑母版文本样式</a:t>
            </a:r>
          </a:p>
          <a:p>
            <a:pPr lvl="1" fontAlgn="auto"/>
            <a:r>
              <a:rPr lang="zh-CN" altLang="en-US" strike="noStrike" noProof="1"/>
              <a:t>第二级</a:t>
            </a:r>
          </a:p>
          <a:p>
            <a:pPr lvl="2" fontAlgn="auto"/>
            <a:r>
              <a:rPr lang="zh-CN" altLang="en-US" strike="noStrike" noProof="1"/>
              <a:t>第三级</a:t>
            </a:r>
          </a:p>
          <a:p>
            <a:pPr lvl="3" fontAlgn="auto"/>
            <a:r>
              <a:rPr lang="zh-CN" altLang="en-US" strike="noStrike" noProof="1"/>
              <a:t>第四级</a:t>
            </a:r>
          </a:p>
          <a:p>
            <a:pPr lvl="4" fontAlgn="auto"/>
            <a:r>
              <a:rPr lang="zh-CN" altLang="en-US" strike="noStrike" noProof="1"/>
              <a:t>第五级</a:t>
            </a:r>
          </a:p>
        </p:txBody>
      </p:sp>
      <p:sp>
        <p:nvSpPr>
          <p:cNvPr id="11" name="文本占位符 10"/>
          <p:cNvSpPr>
            <a:spLocks noGrp="1"/>
          </p:cNvSpPr>
          <p:nvPr>
            <p:ph type="body" sz="quarter" idx="15"/>
            <p:custDataLst>
              <p:tags r:id="rId6"/>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13" name="文本占位符 12"/>
          <p:cNvSpPr>
            <a:spLocks noGrp="1"/>
          </p:cNvSpPr>
          <p:nvPr>
            <p:ph type="body" sz="quarter" idx="16"/>
            <p:custDataLst>
              <p:tags r:id="rId7"/>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8"/>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4" name="页脚占位符 3"/>
          <p:cNvSpPr>
            <a:spLocks noGrp="1"/>
          </p:cNvSpPr>
          <p:nvPr>
            <p:ph type="ftr" sz="quarter" idx="11"/>
            <p:custDataLst>
              <p:tags r:id="rId9"/>
            </p:custDataLst>
          </p:nvPr>
        </p:nvSpPr>
        <p:spPr>
          <a:xfrm>
            <a:off x="4116388" y="6350000"/>
            <a:ext cx="3959225"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endParaRPr lang="zh-CN" altLang="en-US" strike="noStrike" noProof="1"/>
          </a:p>
        </p:txBody>
      </p:sp>
      <p:sp>
        <p:nvSpPr>
          <p:cNvPr id="5" name="灯片编号占位符 4"/>
          <p:cNvSpPr>
            <a:spLocks noGrp="1"/>
          </p:cNvSpPr>
          <p:nvPr>
            <p:ph type="sldNum" sz="quarter" idx="12"/>
            <p:custDataLst>
              <p:tags r:id="rId10"/>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腰带">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522800" y="1339200"/>
            <a:ext cx="9144000" cy="2386800"/>
          </a:xfrm>
        </p:spPr>
        <p:txBody>
          <a:bodyPr lIns="90000" tIns="46800" rIns="90000" bIns="0" anchor="b">
            <a:normAutofit/>
          </a:bodyPr>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pPr fontAlgn="auto"/>
            <a:r>
              <a:rPr lang="zh-CN" altLang="en-US" strike="noStrike" noProof="1"/>
              <a:t>单击此处编辑标题</a:t>
            </a:r>
          </a:p>
        </p:txBody>
      </p:sp>
      <p:sp>
        <p:nvSpPr>
          <p:cNvPr id="7" name="文本占位符 6"/>
          <p:cNvSpPr>
            <a:spLocks noGrp="1"/>
          </p:cNvSpPr>
          <p:nvPr>
            <p:ph type="body" sz="quarter" idx="13"/>
            <p:custDataLst>
              <p:tags r:id="rId3"/>
            </p:custDataLst>
          </p:nvPr>
        </p:nvSpPr>
        <p:spPr>
          <a:xfrm>
            <a:off x="1522413" y="3862800"/>
            <a:ext cx="9144000" cy="1656000"/>
          </a:xfrm>
        </p:spPr>
        <p:txBody>
          <a:bodyPr lIns="90000" tIns="0" rIns="90000" bIns="46800"/>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fontAlgn="auto"/>
            <a:r>
              <a:rPr lang="zh-CN" altLang="en-US" strike="noStrike" noProof="1"/>
              <a:t>单击此处编辑母版文本样式</a:t>
            </a:r>
          </a:p>
        </p:txBody>
      </p:sp>
      <p:sp>
        <p:nvSpPr>
          <p:cNvPr id="3" name="日期占位符 2"/>
          <p:cNvSpPr>
            <a:spLocks noGrp="1"/>
          </p:cNvSpPr>
          <p:nvPr>
            <p:ph type="dt" sz="half" idx="10"/>
            <p:custDataLst>
              <p:tags r:id="rId4"/>
            </p:custDataLst>
          </p:nvPr>
        </p:nvSpPr>
        <p:spPr>
          <a:xfrm>
            <a:off x="879475"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760FBDFE-C587-4B4C-A407-44438C67B59E}" type="datetimeFigureOut">
              <a:rPr lang="zh-CN" altLang="en-US" strike="noStrike" noProof="1" smtClean="0">
                <a:latin typeface="Arial" pitchFamily="34" charset="0"/>
                <a:ea typeface="隶书" panose="02010509060101010101" pitchFamily="49" charset="-122"/>
                <a:cs typeface="+mn-cs"/>
              </a:rPr>
              <a:t>2024/3/11 Monday</a:t>
            </a:fld>
            <a:endParaRPr lang="zh-CN" altLang="en-US" strike="noStrike" noProof="1"/>
          </a:p>
        </p:txBody>
      </p:sp>
      <p:sp>
        <p:nvSpPr>
          <p:cNvPr id="5" name="灯片编号占位符 4"/>
          <p:cNvSpPr>
            <a:spLocks noGrp="1"/>
          </p:cNvSpPr>
          <p:nvPr>
            <p:ph type="sldNum" sz="quarter" idx="12"/>
            <p:custDataLst>
              <p:tags r:id="rId5"/>
            </p:custDataLst>
          </p:nvPr>
        </p:nvSpPr>
        <p:spPr>
          <a:xfrm>
            <a:off x="8610600" y="6350000"/>
            <a:ext cx="2700338" cy="315913"/>
          </a:xfrm>
          <a:prstGeom prst="rect">
            <a:avLst/>
          </a:prstGeom>
        </p:spPr>
        <p:txBody>
          <a:bodyPr vert="horz" lIns="91440" tIns="45720" rIns="91440" bIns="45720" rtlCol="0" anchor="ctr">
            <a:normAutofit/>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fontAlgn="base"/>
            <a:fld id="{49AE70B2-8BF9-45C0-BB95-33D1B9D3A854}" type="slidenum">
              <a:rPr lang="zh-CN" altLang="en-US" strike="noStrike" noProof="1" smtClean="0">
                <a:latin typeface="Arial" pitchFamily="34" charset="0"/>
                <a:ea typeface="隶书" panose="02010509060101010101" pitchFamily="49" charset="-122"/>
                <a:cs typeface="+mn-cs"/>
              </a:rPr>
              <a:t>0</a:t>
            </a:fld>
            <a:endParaRPr lang="zh-CN" altLang="en-US" strike="noStrike" noProof="1"/>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3.xml" /><Relationship Id="rId2" Type="http://schemas.openxmlformats.org/officeDocument/2006/relationships/slideLayout" Target="../slideLayouts/slideLayout13.xml" /><Relationship Id="rId20" Type="http://schemas.openxmlformats.org/officeDocument/2006/relationships/tags" Target="../tags/tag244.xml" /><Relationship Id="rId21" Type="http://schemas.openxmlformats.org/officeDocument/2006/relationships/tags" Target="../tags/tag245.xml" /><Relationship Id="rId22" Type="http://schemas.openxmlformats.org/officeDocument/2006/relationships/tags" Target="../tags/tag246.xml" /><Relationship Id="rId23" Type="http://schemas.openxmlformats.org/officeDocument/2006/relationships/tags" Target="../tags/tag247.xml" /><Relationship Id="rId24" Type="http://schemas.openxmlformats.org/officeDocument/2006/relationships/tags" Target="../tags/tag248.xml" /><Relationship Id="rId25" Type="http://schemas.openxmlformats.org/officeDocument/2006/relationships/tags" Target="../tags/tag249.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3.png" /><Relationship Id="rId28" Type="http://schemas.openxmlformats.org/officeDocument/2006/relationships/tags" Target="../tags/tag250.xml" /><Relationship Id="rId29" Type="http://schemas.openxmlformats.org/officeDocument/2006/relationships/tags" Target="../tags/tag251.xml" /><Relationship Id="rId3" Type="http://schemas.openxmlformats.org/officeDocument/2006/relationships/slideLayout" Target="../slideLayouts/slideLayout14.xml" /><Relationship Id="rId30" Type="http://schemas.openxmlformats.org/officeDocument/2006/relationships/tags" Target="../tags/tag252.xml"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406.xml" /><Relationship Id="rId2" Type="http://schemas.openxmlformats.org/officeDocument/2006/relationships/slideLayout" Target="../slideLayouts/slideLayout3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image" Target="file:///D:\qq&#25991;&#20214;\712321467\Image\C2C\Image2\%7b75232B38-A165-1FB7-499C-2E1C792CACB5%7d.png" TargetMode="External" /><Relationship Id="rId27" Type="http://schemas.openxmlformats.org/officeDocument/2006/relationships/image" Target="../media/image3.png" /><Relationship Id="rId28" Type="http://schemas.openxmlformats.org/officeDocument/2006/relationships/tags" Target="../tags/tag413.xml" /><Relationship Id="rId29" Type="http://schemas.openxmlformats.org/officeDocument/2006/relationships/tags" Target="../tags/tag414.xml" /><Relationship Id="rId3" Type="http://schemas.openxmlformats.org/officeDocument/2006/relationships/slideLayout" Target="../slideLayouts/slideLayout32.xml" /><Relationship Id="rId30" Type="http://schemas.openxmlformats.org/officeDocument/2006/relationships/tags" Target="../tags/tag415.xml" /><Relationship Id="rId31" Type="http://schemas.openxmlformats.org/officeDocument/2006/relationships/theme" Target="../theme/theme3.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92D050"/>
        </a:solidFill>
        <a:effectLst/>
      </p:bgPr>
    </p:bg>
    <p:spTree>
      <p:nvGrpSpPr>
        <p:cNvPr id="1" name=""/>
        <p:cNvGrpSpPr/>
        <p:nvPr>
          <p:custDataLst>
            <p:tags r:id="rId19"/>
          </p:custDataLst>
        </p:nvPr>
      </p:nvGrpSpPr>
      <p:grpSpPr>
        <a:xfrm>
          <a:off x="0" y="0"/>
          <a:ext cx="0" cy="0"/>
        </a:xfrm>
      </p:grpSpPr>
      <p:sp>
        <p:nvSpPr>
          <p:cNvPr id="8194" name="标题占位符 1"/>
          <p:cNvSpPr>
            <a:spLocks noGrp="1"/>
          </p:cNvSpPr>
          <p:nvPr>
            <p:ph type="title"/>
            <p:custDataLst>
              <p:tags r:id="rId20"/>
            </p:custDataLst>
          </p:nvPr>
        </p:nvSpPr>
        <p:spPr>
          <a:xfrm>
            <a:off x="669925" y="442913"/>
            <a:ext cx="10852150" cy="442912"/>
          </a:xfrm>
          <a:prstGeom prst="rect">
            <a:avLst/>
          </a:prstGeom>
          <a:noFill/>
          <a:ln w="9525">
            <a:noFill/>
          </a:ln>
        </p:spPr>
        <p:txBody>
          <a:bodyPr vert="horz" lIns="100800" tIns="39600" rIns="75600" bIns="39600" anchor="t" anchorCtr="0"/>
          <a:lstStyle/>
          <a:p>
            <a:pPr lvl="0"/>
            <a:r>
              <a:rPr lang="zh-CN" altLang="en-US"/>
              <a:t>单击此处编辑母版标题样式</a:t>
            </a:r>
          </a:p>
        </p:txBody>
      </p:sp>
      <p:sp>
        <p:nvSpPr>
          <p:cNvPr id="8195" name="文本占位符 2"/>
          <p:cNvSpPr>
            <a:spLocks noGrp="1"/>
          </p:cNvSpPr>
          <p:nvPr>
            <p:ph type="body" idx="5"/>
            <p:custDataLst>
              <p:tags r:id="rId21"/>
            </p:custDataLst>
          </p:nvPr>
        </p:nvSpPr>
        <p:spPr>
          <a:xfrm>
            <a:off x="669925" y="952500"/>
            <a:ext cx="10852150" cy="5389563"/>
          </a:xfrm>
          <a:prstGeom prst="rect">
            <a:avLst/>
          </a:prstGeom>
          <a:noFill/>
          <a:ln w="9525">
            <a:noFill/>
          </a:ln>
        </p:spPr>
        <p:txBody>
          <a:bodyPr vert="horz" lIns="100800" tIns="0" rIns="82800" bIns="0" anchor="t" anchorCtr="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2"/>
            </p:custDataLst>
          </p:nvPr>
        </p:nvSpPr>
        <p:spPr>
          <a:xfrm>
            <a:off x="879475" y="6350000"/>
            <a:ext cx="2700338" cy="315913"/>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3"/>
            <p:custDataLst>
              <p:tags r:id="rId23"/>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4"/>
            </p:custDataLst>
          </p:nvPr>
        </p:nvSpPr>
        <p:spPr>
          <a:xfrm>
            <a:off x="8610600" y="6350000"/>
            <a:ext cx="2700338" cy="315913"/>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
        <p:nvSpPr>
          <p:cNvPr id="7" name="KSO_TEMPLATE" hidden="1"/>
          <p:cNvSpPr/>
          <p:nvPr>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noProof="1"/>
          </a:p>
        </p:txBody>
      </p:sp>
      <p:pic>
        <p:nvPicPr>
          <p:cNvPr id="8196" name="图片 1073743875" descr="学科网 zxxk.com"/>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pic>
        <p:nvPicPr>
          <p:cNvPr id="8197" name="图片 1073743875" descr="学科网 zxxk.com"/>
          <p:cNvPicPr>
            <a:picLocks noChangeAspect="1"/>
          </p:cNvPicPr>
          <p:nvPr>
            <p:custDataLst>
              <p:tags r:id="rId29"/>
            </p:custDataLst>
          </p:nvPr>
        </p:nvPicPr>
        <p:blipFill>
          <a:blip r:embed="rId27" r:link="rId26"/>
          <a:stretch>
            <a:fillRect/>
          </a:stretch>
        </p:blipFill>
        <p:spPr>
          <a:xfrm>
            <a:off x="838200" y="365125"/>
            <a:ext cx="9525" cy="9525"/>
          </a:xfrm>
          <a:prstGeom prst="rect">
            <a:avLst/>
          </a:prstGeom>
          <a:noFill/>
          <a:ln>
            <a:noFill/>
            <a:miter lim="800000"/>
          </a:ln>
        </p:spPr>
      </p:pic>
      <p:pic>
        <p:nvPicPr>
          <p:cNvPr id="8198" name="图片 1073743875" descr="学科网 zxxk.com"/>
          <p:cNvPicPr>
            <a:picLocks noChangeAspect="1"/>
          </p:cNvPicPr>
          <p:nvPr>
            <p:custDataLst>
              <p:tags r:id="rId30"/>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92D050"/>
        </a:solidFill>
        <a:effectLst/>
      </p:bgPr>
    </p:bg>
    <p:spTree>
      <p:nvGrpSpPr>
        <p:cNvPr id="1" name=""/>
        <p:cNvGrpSpPr/>
        <p:nvPr>
          <p:custDataLst>
            <p:tags r:id="rId19"/>
          </p:custDataLst>
        </p:nvPr>
      </p:nvGrpSpPr>
      <p:grpSpPr>
        <a:xfrm>
          <a:off x="0" y="0"/>
          <a:ext cx="0" cy="0"/>
        </a:xfrm>
      </p:grpSpPr>
      <p:sp>
        <p:nvSpPr>
          <p:cNvPr id="1026" name="标题占位符 1"/>
          <p:cNvSpPr>
            <a:spLocks noGrp="1"/>
          </p:cNvSpPr>
          <p:nvPr>
            <p:ph type="title"/>
            <p:custDataLst>
              <p:tags r:id="rId20"/>
            </p:custDataLst>
          </p:nvPr>
        </p:nvSpPr>
        <p:spPr>
          <a:xfrm>
            <a:off x="669925" y="442913"/>
            <a:ext cx="10852150" cy="442912"/>
          </a:xfrm>
          <a:prstGeom prst="rect">
            <a:avLst/>
          </a:prstGeom>
          <a:noFill/>
          <a:ln w="9525">
            <a:noFill/>
          </a:ln>
        </p:spPr>
        <p:txBody>
          <a:bodyPr vert="horz" lIns="100800" tIns="39600" rIns="75600" bIns="39600" anchor="t" anchorCtr="0"/>
          <a:lstStyle/>
          <a:p>
            <a:pPr lvl="0"/>
            <a:r>
              <a:rPr lang="zh-CN" altLang="en-US"/>
              <a:t>单击此处编辑母版标题样式</a:t>
            </a:r>
          </a:p>
        </p:txBody>
      </p:sp>
      <p:sp>
        <p:nvSpPr>
          <p:cNvPr id="1027" name="文本占位符 2"/>
          <p:cNvSpPr>
            <a:spLocks noGrp="1"/>
          </p:cNvSpPr>
          <p:nvPr>
            <p:ph type="body" idx="5"/>
            <p:custDataLst>
              <p:tags r:id="rId21"/>
            </p:custDataLst>
          </p:nvPr>
        </p:nvSpPr>
        <p:spPr>
          <a:xfrm>
            <a:off x="669925" y="952500"/>
            <a:ext cx="10852150" cy="5389563"/>
          </a:xfrm>
          <a:prstGeom prst="rect">
            <a:avLst/>
          </a:prstGeom>
          <a:noFill/>
          <a:ln w="9525">
            <a:noFill/>
          </a:ln>
        </p:spPr>
        <p:txBody>
          <a:bodyPr vert="horz" lIns="100800" tIns="0" rIns="82800" bIns="0" anchor="t" anchorCtr="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22"/>
            </p:custDataLst>
          </p:nvPr>
        </p:nvSpPr>
        <p:spPr>
          <a:xfrm>
            <a:off x="879475" y="6350000"/>
            <a:ext cx="2700338" cy="315913"/>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760FBDFE-C587-4B4C-A407-44438C67B59E}" type="datetimeFigureOut">
              <a:rPr lang="zh-CN" altLang="en-US" strike="noStrike" noProof="1" smtClean="0">
                <a:latin typeface="Arial" pitchFamily="34" charset="0"/>
                <a:ea typeface="微软雅黑" panose="020b0503020204020204" pitchFamily="34" charset="-122"/>
                <a:cs typeface="+mn-cs"/>
              </a:rPr>
              <a:t>2024/3/11 Monday</a:t>
            </a:fld>
            <a:endParaRPr lang="zh-CN" altLang="en-US" strike="noStrike" noProof="1"/>
          </a:p>
        </p:txBody>
      </p:sp>
      <p:sp>
        <p:nvSpPr>
          <p:cNvPr id="5" name="页脚占位符 4"/>
          <p:cNvSpPr>
            <a:spLocks noGrp="1"/>
          </p:cNvSpPr>
          <p:nvPr>
            <p:ph type="ftr" sz="quarter" idx="3"/>
            <p:custDataLst>
              <p:tags r:id="rId23"/>
            </p:custDataLst>
          </p:nvPr>
        </p:nvSpPr>
        <p:spPr>
          <a:xfrm>
            <a:off x="4116388" y="6350000"/>
            <a:ext cx="3959225" cy="315913"/>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endParaRPr lang="zh-CN" altLang="en-US" strike="noStrike" noProof="1"/>
          </a:p>
        </p:txBody>
      </p:sp>
      <p:sp>
        <p:nvSpPr>
          <p:cNvPr id="6" name="灯片编号占位符 5"/>
          <p:cNvSpPr>
            <a:spLocks noGrp="1"/>
          </p:cNvSpPr>
          <p:nvPr>
            <p:ph type="sldNum" sz="quarter" idx="4"/>
            <p:custDataLst>
              <p:tags r:id="rId24"/>
            </p:custDataLst>
          </p:nvPr>
        </p:nvSpPr>
        <p:spPr>
          <a:xfrm>
            <a:off x="8610600" y="6350000"/>
            <a:ext cx="2700338" cy="315913"/>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None/>
              <a:defRPr sz="1200" kern="120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fontAlgn="base"/>
            <a:fld id="{49AE70B2-8BF9-45C0-BB95-33D1B9D3A854}" type="slidenum">
              <a:rPr lang="zh-CN" altLang="en-US" strike="noStrike" noProof="1" smtClean="0">
                <a:latin typeface="Arial" pitchFamily="34" charset="0"/>
                <a:ea typeface="微软雅黑" panose="020b0503020204020204" pitchFamily="34" charset="-122"/>
                <a:cs typeface="+mn-cs"/>
              </a:rPr>
              <a:t>0</a:t>
            </a:fld>
            <a:endParaRPr lang="zh-CN" altLang="en-US" strike="noStrike" noProof="1"/>
          </a:p>
        </p:txBody>
      </p:sp>
      <p:sp>
        <p:nvSpPr>
          <p:cNvPr id="7" name="KSO_TEMPLATE" hidden="1"/>
          <p:cNvSpPr/>
          <p:nvPr>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None/>
              <a:defRPr kern="1200">
                <a:solidFill>
                  <a:schemeClr val="tx1"/>
                </a:solidFill>
                <a:latin typeface="Arial" pitchFamily="34" charset="0"/>
                <a:ea typeface="微软雅黑" panose="020b0503020204020204" pitchFamily="34" charset="-122"/>
                <a:cs typeface="+mn-cs"/>
              </a:defRPr>
            </a:lvl9pPr>
          </a:lstStyle>
          <a:p>
            <a:pPr algn="ctr" fontAlgn="base"/>
            <a:endParaRPr lang="zh-CN" altLang="en-US" strike="noStrike" noProof="1"/>
          </a:p>
        </p:txBody>
      </p:sp>
      <p:pic>
        <p:nvPicPr>
          <p:cNvPr id="1028" name="图片 1073743875" descr="学科网 zxxk.com"/>
          <p:cNvPicPr>
            <a:picLocks noChangeAspect="1"/>
          </p:cNvPicPr>
          <p:nvPr>
            <p:custDataLst>
              <p:tags r:id="rId28"/>
            </p:custDataLst>
          </p:nvPr>
        </p:nvPicPr>
        <p:blipFill>
          <a:blip r:embed="rId27" r:link="rId26"/>
          <a:stretch>
            <a:fillRect/>
          </a:stretch>
        </p:blipFill>
        <p:spPr>
          <a:xfrm>
            <a:off x="838200" y="365125"/>
            <a:ext cx="9525" cy="9525"/>
          </a:xfrm>
          <a:prstGeom prst="rect">
            <a:avLst/>
          </a:prstGeom>
          <a:noFill/>
          <a:ln>
            <a:noFill/>
            <a:miter lim="800000"/>
          </a:ln>
        </p:spPr>
      </p:pic>
      <p:pic>
        <p:nvPicPr>
          <p:cNvPr id="1029" name="图片 1073743875" descr="学科网 zxxk.com"/>
          <p:cNvPicPr>
            <a:picLocks noChangeAspect="1"/>
          </p:cNvPicPr>
          <p:nvPr>
            <p:custDataLst>
              <p:tags r:id="rId29"/>
            </p:custDataLst>
          </p:nvPr>
        </p:nvPicPr>
        <p:blipFill>
          <a:blip r:embed="rId27" r:link="rId26"/>
          <a:stretch>
            <a:fillRect/>
          </a:stretch>
        </p:blipFill>
        <p:spPr>
          <a:xfrm>
            <a:off x="838200" y="365125"/>
            <a:ext cx="9525" cy="9525"/>
          </a:xfrm>
          <a:prstGeom prst="rect">
            <a:avLst/>
          </a:prstGeom>
          <a:noFill/>
          <a:ln>
            <a:noFill/>
            <a:miter lim="800000"/>
          </a:ln>
        </p:spPr>
      </p:pic>
      <p:pic>
        <p:nvPicPr>
          <p:cNvPr id="1030" name="图片 1073743875" descr="学科网 zxxk.com"/>
          <p:cNvPicPr>
            <a:picLocks noChangeAspect="1"/>
          </p:cNvPicPr>
          <p:nvPr>
            <p:custDataLst>
              <p:tags r:id="rId30"/>
            </p:custDataLst>
          </p:nvPr>
        </p:nvPicPr>
        <p:blipFill>
          <a:blip r:embed="rId27" r:link="rId2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ransition/>
  <p:timing/>
  <p:txStyles>
    <p:titleStyle>
      <a:lvl1pPr algn="l" defTabSz="914400" rtl="0" eaLnBrk="1" fontAlgn="auto" latinLnBrk="0" hangingPunct="1">
        <a:lnSpc>
          <a:spcPct val="12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416.xml" /><Relationship Id="rId3" Type="http://schemas.openxmlformats.org/officeDocument/2006/relationships/tags" Target="../tags/tag417.xml" /><Relationship Id="rId4" Type="http://schemas.openxmlformats.org/officeDocument/2006/relationships/tags" Target="../tags/tag4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19.xml" /><Relationship Id="rId3" Type="http://schemas.openxmlformats.org/officeDocument/2006/relationships/tags" Target="../tags/tag420.xml" /><Relationship Id="rId4" Type="http://schemas.openxmlformats.org/officeDocument/2006/relationships/tags" Target="../tags/tag42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22.xml" /><Relationship Id="rId3" Type="http://schemas.openxmlformats.org/officeDocument/2006/relationships/tags" Target="../tags/tag423.xml" /><Relationship Id="rId4" Type="http://schemas.openxmlformats.org/officeDocument/2006/relationships/tags" Target="../tags/tag4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25.xml" /><Relationship Id="rId3" Type="http://schemas.openxmlformats.org/officeDocument/2006/relationships/tags" Target="../tags/tag426.xml" /><Relationship Id="rId4" Type="http://schemas.openxmlformats.org/officeDocument/2006/relationships/tags" Target="../tags/tag42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28.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tags" Target="../tags/tag43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32.xml" /><Relationship Id="rId3" Type="http://schemas.openxmlformats.org/officeDocument/2006/relationships/tags" Target="../tags/tag433.xml" /><Relationship Id="rId4" Type="http://schemas.openxmlformats.org/officeDocument/2006/relationships/tags" Target="../tags/tag434.xml" /><Relationship Id="rId5" Type="http://schemas.openxmlformats.org/officeDocument/2006/relationships/tags" Target="../tags/tag43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36.xml" /><Relationship Id="rId3" Type="http://schemas.openxmlformats.org/officeDocument/2006/relationships/tags" Target="../tags/tag437.xml" /><Relationship Id="rId4" Type="http://schemas.openxmlformats.org/officeDocument/2006/relationships/tags" Target="../tags/tag438.xml" /><Relationship Id="rId5" Type="http://schemas.openxmlformats.org/officeDocument/2006/relationships/tags" Target="../tags/tag43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40.xml" /><Relationship Id="rId3" Type="http://schemas.openxmlformats.org/officeDocument/2006/relationships/tags" Target="../tags/tag441.xml" /><Relationship Id="rId4" Type="http://schemas.openxmlformats.org/officeDocument/2006/relationships/tags" Target="../tags/tag442.xml" /><Relationship Id="rId5" Type="http://schemas.openxmlformats.org/officeDocument/2006/relationships/tags" Target="../tags/tag44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44.xml" /><Relationship Id="rId3" Type="http://schemas.openxmlformats.org/officeDocument/2006/relationships/tags" Target="../tags/tag445.xml" /><Relationship Id="rId4" Type="http://schemas.openxmlformats.org/officeDocument/2006/relationships/tags" Target="../tags/tag446.xml" /><Relationship Id="rId5" Type="http://schemas.openxmlformats.org/officeDocument/2006/relationships/tags" Target="../tags/tag44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48.xml" /><Relationship Id="rId3" Type="http://schemas.openxmlformats.org/officeDocument/2006/relationships/tags" Target="../tags/tag449.xml" /><Relationship Id="rId4" Type="http://schemas.openxmlformats.org/officeDocument/2006/relationships/tags" Target="../tags/tag450.xml" /><Relationship Id="rId5" Type="http://schemas.openxmlformats.org/officeDocument/2006/relationships/tags" Target="../tags/tag4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52.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tags" Target="../tags/tag4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56.xml" /><Relationship Id="rId3" Type="http://schemas.openxmlformats.org/officeDocument/2006/relationships/tags" Target="../tags/tag457.xml" /><Relationship Id="rId4" Type="http://schemas.openxmlformats.org/officeDocument/2006/relationships/tags" Target="../tags/tag458.xml" /><Relationship Id="rId5" Type="http://schemas.openxmlformats.org/officeDocument/2006/relationships/tags" Target="../tags/tag4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0.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68.xml" /><Relationship Id="rId3" Type="http://schemas.openxmlformats.org/officeDocument/2006/relationships/tags" Target="../tags/tag469.xml" /><Relationship Id="rId4" Type="http://schemas.openxmlformats.org/officeDocument/2006/relationships/tags" Target="../tags/tag470.xml" /><Relationship Id="rId5" Type="http://schemas.openxmlformats.org/officeDocument/2006/relationships/tags" Target="../tags/tag47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72.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76.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tags" Target="../tags/tag47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0.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tags" Target="../tags/tag48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4.xml" /><Relationship Id="rId3" Type="http://schemas.openxmlformats.org/officeDocument/2006/relationships/tags" Target="../tags/tag485.xml" /><Relationship Id="rId4" Type="http://schemas.openxmlformats.org/officeDocument/2006/relationships/tags" Target="../tags/tag486.xml" /><Relationship Id="rId5" Type="http://schemas.openxmlformats.org/officeDocument/2006/relationships/tags" Target="../tags/tag48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88.xml" /><Relationship Id="rId3" Type="http://schemas.openxmlformats.org/officeDocument/2006/relationships/tags" Target="../tags/tag489.xml" /><Relationship Id="rId4" Type="http://schemas.openxmlformats.org/officeDocument/2006/relationships/tags" Target="../tags/tag490.xml" /><Relationship Id="rId5" Type="http://schemas.openxmlformats.org/officeDocument/2006/relationships/tags" Target="../tags/tag491.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92.xml" /><Relationship Id="rId3" Type="http://schemas.openxmlformats.org/officeDocument/2006/relationships/tags" Target="../tags/tag493.xml" /><Relationship Id="rId4" Type="http://schemas.openxmlformats.org/officeDocument/2006/relationships/tags" Target="../tags/tag494.xml" /><Relationship Id="rId5" Type="http://schemas.openxmlformats.org/officeDocument/2006/relationships/tags" Target="../tags/tag49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496.xml" /><Relationship Id="rId3" Type="http://schemas.openxmlformats.org/officeDocument/2006/relationships/tags" Target="../tags/tag497.xml" /><Relationship Id="rId4" Type="http://schemas.openxmlformats.org/officeDocument/2006/relationships/tags" Target="../tags/tag498.xml" /><Relationship Id="rId5" Type="http://schemas.openxmlformats.org/officeDocument/2006/relationships/tags" Target="../tags/tag49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0.xml" /><Relationship Id="rId3" Type="http://schemas.openxmlformats.org/officeDocument/2006/relationships/tags" Target="../tags/tag501.xml" /><Relationship Id="rId4" Type="http://schemas.openxmlformats.org/officeDocument/2006/relationships/tags" Target="../tags/tag502.xml" /><Relationship Id="rId5" Type="http://schemas.openxmlformats.org/officeDocument/2006/relationships/tags" Target="../tags/tag50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4.xml" /><Relationship Id="rId3" Type="http://schemas.openxmlformats.org/officeDocument/2006/relationships/tags" Target="../tags/tag505.xml" /><Relationship Id="rId4" Type="http://schemas.openxmlformats.org/officeDocument/2006/relationships/tags" Target="../tags/tag506.xml" /><Relationship Id="rId5" Type="http://schemas.openxmlformats.org/officeDocument/2006/relationships/tags" Target="../tags/tag507.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08.xml" /><Relationship Id="rId3" Type="http://schemas.openxmlformats.org/officeDocument/2006/relationships/tags" Target="../tags/tag509.xml" /><Relationship Id="rId4" Type="http://schemas.openxmlformats.org/officeDocument/2006/relationships/tags" Target="../tags/tag510.xml" /><Relationship Id="rId5" Type="http://schemas.openxmlformats.org/officeDocument/2006/relationships/tags" Target="../tags/tag51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12.xml" /><Relationship Id="rId3" Type="http://schemas.openxmlformats.org/officeDocument/2006/relationships/tags" Target="../tags/tag513.xml" /><Relationship Id="rId4" Type="http://schemas.openxmlformats.org/officeDocument/2006/relationships/tags" Target="../tags/tag514.xml" /><Relationship Id="rId5" Type="http://schemas.openxmlformats.org/officeDocument/2006/relationships/tags" Target="../tags/tag51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16.xml" /><Relationship Id="rId3" Type="http://schemas.openxmlformats.org/officeDocument/2006/relationships/tags" Target="../tags/tag517.xml" /><Relationship Id="rId4" Type="http://schemas.openxmlformats.org/officeDocument/2006/relationships/tags" Target="../tags/tag518.xml" /><Relationship Id="rId5" Type="http://schemas.openxmlformats.org/officeDocument/2006/relationships/tags" Target="../tags/tag519.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0.xml" /><Relationship Id="rId3" Type="http://schemas.openxmlformats.org/officeDocument/2006/relationships/tags" Target="../tags/tag521.xml" /><Relationship Id="rId4" Type="http://schemas.openxmlformats.org/officeDocument/2006/relationships/tags" Target="../tags/tag522.xml" /><Relationship Id="rId5" Type="http://schemas.openxmlformats.org/officeDocument/2006/relationships/tags" Target="../tags/tag52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4.xml" /><Relationship Id="rId3" Type="http://schemas.openxmlformats.org/officeDocument/2006/relationships/tags" Target="../tags/tag525.xml" /><Relationship Id="rId4" Type="http://schemas.openxmlformats.org/officeDocument/2006/relationships/tags" Target="../tags/tag526.xml" /><Relationship Id="rId5" Type="http://schemas.openxmlformats.org/officeDocument/2006/relationships/tags" Target="../tags/tag527.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28.xml" /><Relationship Id="rId3" Type="http://schemas.openxmlformats.org/officeDocument/2006/relationships/tags" Target="../tags/tag529.xml" /><Relationship Id="rId4" Type="http://schemas.openxmlformats.org/officeDocument/2006/relationships/tags" Target="../tags/tag530.xml" /><Relationship Id="rId5" Type="http://schemas.openxmlformats.org/officeDocument/2006/relationships/tags" Target="../tags/tag531.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32.xml" /><Relationship Id="rId3" Type="http://schemas.openxmlformats.org/officeDocument/2006/relationships/tags" Target="../tags/tag533.xml" /><Relationship Id="rId4" Type="http://schemas.openxmlformats.org/officeDocument/2006/relationships/tags" Target="../tags/tag534.xml" /><Relationship Id="rId5" Type="http://schemas.openxmlformats.org/officeDocument/2006/relationships/tags" Target="../tags/tag53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36.xml" /><Relationship Id="rId3" Type="http://schemas.openxmlformats.org/officeDocument/2006/relationships/tags" Target="../tags/tag537.xml" /><Relationship Id="rId4" Type="http://schemas.openxmlformats.org/officeDocument/2006/relationships/tags" Target="../tags/tag538.xml" /><Relationship Id="rId5" Type="http://schemas.openxmlformats.org/officeDocument/2006/relationships/tags" Target="../tags/tag539.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0.xml" /><Relationship Id="rId3" Type="http://schemas.openxmlformats.org/officeDocument/2006/relationships/tags" Target="../tags/tag541.xml" /><Relationship Id="rId4" Type="http://schemas.openxmlformats.org/officeDocument/2006/relationships/tags" Target="../tags/tag542.xml" /><Relationship Id="rId5" Type="http://schemas.openxmlformats.org/officeDocument/2006/relationships/tags" Target="../tags/tag54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4.xml" /><Relationship Id="rId3" Type="http://schemas.openxmlformats.org/officeDocument/2006/relationships/tags" Target="../tags/tag545.xml" /><Relationship Id="rId4" Type="http://schemas.openxmlformats.org/officeDocument/2006/relationships/tags" Target="../tags/tag546.xml" /><Relationship Id="rId5" Type="http://schemas.openxmlformats.org/officeDocument/2006/relationships/tags" Target="../tags/tag547.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48.xml" /><Relationship Id="rId3" Type="http://schemas.openxmlformats.org/officeDocument/2006/relationships/tags" Target="../tags/tag549.xml" /><Relationship Id="rId4" Type="http://schemas.openxmlformats.org/officeDocument/2006/relationships/tags" Target="../tags/tag550.xml" /><Relationship Id="rId5" Type="http://schemas.openxmlformats.org/officeDocument/2006/relationships/tags" Target="../tags/tag551.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52.xml" /><Relationship Id="rId3" Type="http://schemas.openxmlformats.org/officeDocument/2006/relationships/tags" Target="../tags/tag553.xml" /><Relationship Id="rId4" Type="http://schemas.openxmlformats.org/officeDocument/2006/relationships/tags" Target="../tags/tag554.xml" /><Relationship Id="rId5" Type="http://schemas.openxmlformats.org/officeDocument/2006/relationships/tags" Target="../tags/tag55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56.xml" /><Relationship Id="rId3" Type="http://schemas.openxmlformats.org/officeDocument/2006/relationships/tags" Target="../tags/tag557.xml" /><Relationship Id="rId4" Type="http://schemas.openxmlformats.org/officeDocument/2006/relationships/tags" Target="../tags/tag558.xml" /><Relationship Id="rId5" Type="http://schemas.openxmlformats.org/officeDocument/2006/relationships/tags" Target="../tags/tag559.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0.xml" /><Relationship Id="rId3" Type="http://schemas.openxmlformats.org/officeDocument/2006/relationships/tags" Target="../tags/tag561.xml" /><Relationship Id="rId4" Type="http://schemas.openxmlformats.org/officeDocument/2006/relationships/tags" Target="../tags/tag562.xml" /><Relationship Id="rId5" Type="http://schemas.openxmlformats.org/officeDocument/2006/relationships/tags" Target="../tags/tag56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4.xml" /><Relationship Id="rId3" Type="http://schemas.openxmlformats.org/officeDocument/2006/relationships/tags" Target="../tags/tag565.xml" /><Relationship Id="rId4" Type="http://schemas.openxmlformats.org/officeDocument/2006/relationships/tags" Target="../tags/tag566.xml" /><Relationship Id="rId5" Type="http://schemas.openxmlformats.org/officeDocument/2006/relationships/tags" Target="../tags/tag567.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68.xml" /><Relationship Id="rId3" Type="http://schemas.openxmlformats.org/officeDocument/2006/relationships/tags" Target="../tags/tag569.xml" /><Relationship Id="rId4" Type="http://schemas.openxmlformats.org/officeDocument/2006/relationships/tags" Target="../tags/tag570.xml" /><Relationship Id="rId5" Type="http://schemas.openxmlformats.org/officeDocument/2006/relationships/image" Target="../media/image5.wmf" /><Relationship Id="rId6" Type="http://schemas.openxmlformats.org/officeDocument/2006/relationships/tags" Target="../tags/tag571.xml" /><Relationship Id="rId7" Type="http://schemas.openxmlformats.org/officeDocument/2006/relationships/tags" Target="../tags/tag572.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73.xml" /><Relationship Id="rId3" Type="http://schemas.openxmlformats.org/officeDocument/2006/relationships/tags" Target="../tags/tag574.xml" /><Relationship Id="rId4" Type="http://schemas.openxmlformats.org/officeDocument/2006/relationships/tags" Target="../tags/tag575.xml" /><Relationship Id="rId5" Type="http://schemas.openxmlformats.org/officeDocument/2006/relationships/tags" Target="../tags/tag576.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77.xml" /><Relationship Id="rId3" Type="http://schemas.openxmlformats.org/officeDocument/2006/relationships/tags" Target="../tags/tag578.xml" /><Relationship Id="rId4" Type="http://schemas.openxmlformats.org/officeDocument/2006/relationships/tags" Target="../tags/tag579.xml" /><Relationship Id="rId5" Type="http://schemas.openxmlformats.org/officeDocument/2006/relationships/tags" Target="../tags/tag580.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1.xml" /><Relationship Id="rId3" Type="http://schemas.openxmlformats.org/officeDocument/2006/relationships/tags" Target="../tags/tag582.xml" /><Relationship Id="rId4" Type="http://schemas.openxmlformats.org/officeDocument/2006/relationships/tags" Target="../tags/tag583.xml" /><Relationship Id="rId5" Type="http://schemas.openxmlformats.org/officeDocument/2006/relationships/tags" Target="../tags/tag584.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5.xml" /><Relationship Id="rId3" Type="http://schemas.openxmlformats.org/officeDocument/2006/relationships/tags" Target="../tags/tag586.xml" /><Relationship Id="rId4" Type="http://schemas.openxmlformats.org/officeDocument/2006/relationships/tags" Target="../tags/tag587.xml" /><Relationship Id="rId5" Type="http://schemas.openxmlformats.org/officeDocument/2006/relationships/tags" Target="../tags/tag588.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89.xml" /><Relationship Id="rId3" Type="http://schemas.openxmlformats.org/officeDocument/2006/relationships/tags" Target="../tags/tag590.xml" /><Relationship Id="rId4" Type="http://schemas.openxmlformats.org/officeDocument/2006/relationships/tags" Target="../tags/tag591.xml" /><Relationship Id="rId5" Type="http://schemas.openxmlformats.org/officeDocument/2006/relationships/tags" Target="../tags/tag592.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93.xml" /><Relationship Id="rId3" Type="http://schemas.openxmlformats.org/officeDocument/2006/relationships/tags" Target="../tags/tag594.xml" /><Relationship Id="rId4" Type="http://schemas.openxmlformats.org/officeDocument/2006/relationships/tags" Target="../tags/tag595.xml" /><Relationship Id="rId5" Type="http://schemas.openxmlformats.org/officeDocument/2006/relationships/tags" Target="../tags/tag596.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597.xml" /><Relationship Id="rId3" Type="http://schemas.openxmlformats.org/officeDocument/2006/relationships/tags" Target="../tags/tag598.xml" /><Relationship Id="rId4" Type="http://schemas.openxmlformats.org/officeDocument/2006/relationships/tags" Target="../tags/tag599.xml" /><Relationship Id="rId5" Type="http://schemas.openxmlformats.org/officeDocument/2006/relationships/tags" Target="../tags/tag600.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1.xml" /><Relationship Id="rId3" Type="http://schemas.openxmlformats.org/officeDocument/2006/relationships/tags" Target="../tags/tag602.xml" /><Relationship Id="rId4" Type="http://schemas.openxmlformats.org/officeDocument/2006/relationships/tags" Target="../tags/tag603.xml" /><Relationship Id="rId5" Type="http://schemas.openxmlformats.org/officeDocument/2006/relationships/tags" Target="../tags/tag604.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5.xml" /><Relationship Id="rId3" Type="http://schemas.openxmlformats.org/officeDocument/2006/relationships/tags" Target="../tags/tag606.xml" /><Relationship Id="rId4" Type="http://schemas.openxmlformats.org/officeDocument/2006/relationships/tags" Target="../tags/tag607.xml" /><Relationship Id="rId5" Type="http://schemas.openxmlformats.org/officeDocument/2006/relationships/tags" Target="../tags/tag608.xml"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ags" Target="../tags/tag609.xml" /><Relationship Id="rId3" Type="http://schemas.openxmlformats.org/officeDocument/2006/relationships/tags" Target="../tags/tag610.xml" /><Relationship Id="rId4" Type="http://schemas.openxmlformats.org/officeDocument/2006/relationships/tags" Target="../tags/tag611.xml" /><Relationship Id="rId5" Type="http://schemas.openxmlformats.org/officeDocument/2006/relationships/tags" Target="../tags/tag612.xml" /></Relationships>
</file>

<file path=ppt/slides/_rels/slide5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613.xml" /><Relationship Id="rId3" Type="http://schemas.openxmlformats.org/officeDocument/2006/relationships/tags" Target="../tags/tag614.xml" /><Relationship Id="rId4" Type="http://schemas.openxmlformats.org/officeDocument/2006/relationships/hyperlink" Target="https://d.book118.com/61802313010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内容占位符 2"/>
          <p:cNvSpPr>
            <a:spLocks noGrp="1"/>
          </p:cNvSpPr>
          <p:nvPr>
            <p:ph idx="1"/>
            <p:custDataLst>
              <p:tags r:id="rId3"/>
            </p:custDataLst>
          </p:nvPr>
        </p:nvSpPr>
        <p:spPr>
          <a:xfrm>
            <a:off x="646921" y="390729"/>
            <a:ext cx="10852150" cy="5502910"/>
          </a:xfrm>
        </p:spPr>
        <p:txBody>
          <a:bodyPr>
            <a:normAutofit fontScale="40000" lnSpcReduction="20000"/>
          </a:bodyPr>
          <a:lstStyle/>
          <a:p>
            <a:pPr marL="0" indent="0" algn="ctr">
              <a:buNone/>
            </a:pPr>
            <a:endParaRPr sz="12000">
              <a:latin typeface="楷体" panose="02010609060101010101" charset="-122"/>
              <a:ea typeface="楷体" panose="02010609060101010101" charset="-122"/>
              <a:sym typeface="+mn-ea"/>
            </a:endParaRPr>
          </a:p>
          <a:p>
            <a:pPr marL="0" indent="0" algn="ctr">
              <a:buNone/>
            </a:pPr>
            <a:r>
              <a:rPr sz="24000">
                <a:latin typeface="仿宋" panose="02010609060101010101" charset="-122"/>
                <a:ea typeface="仿宋" panose="02010609060101010101" charset="-122"/>
              </a:rPr>
              <a:t>高三语文二轮复习备考策略</a:t>
            </a:r>
            <a:endParaRPr lang="zh-CN" altLang="en-US" sz="24000">
              <a:latin typeface="仿宋" panose="02010609060101010101" charset="-122"/>
              <a:ea typeface="仿宋" panose="02010609060101010101" charset="-122"/>
            </a:endParaRPr>
          </a:p>
          <a:p>
            <a:pPr marL="0" indent="0" algn="ctr">
              <a:buNone/>
            </a:pPr>
            <a:endParaRPr sz="4600">
              <a:latin typeface="楷体" panose="02010609060101010101" charset="-122"/>
              <a:ea typeface="楷体" panose="02010609060101010101" charset="-122"/>
              <a:sym typeface="+mn-ea"/>
            </a:endParaRPr>
          </a:p>
          <a:p>
            <a:pPr marL="0" indent="0" algn="ctr">
              <a:buNone/>
            </a:pPr>
            <a:r>
              <a:rPr lang="en-US" altLang="zh-CN" sz="9600">
                <a:latin typeface="仿宋" panose="02010609060101010101" charset="-122"/>
                <a:ea typeface="仿宋" panose="02010609060101010101" charset="-122"/>
                <a:cs typeface="仿宋" panose="02010609060101010101" charset="-122"/>
                <a:sym typeface="+mn-ea"/>
              </a:rPr>
              <a:t>2024</a:t>
            </a:r>
            <a:r>
              <a:rPr sz="9600">
                <a:latin typeface="仿宋" panose="02010609060101010101" charset="-122"/>
                <a:ea typeface="仿宋" panose="02010609060101010101" charset="-122"/>
                <a:cs typeface="仿宋" panose="02010609060101010101" charset="-122"/>
                <a:sym typeface="+mn-ea"/>
              </a:rPr>
              <a:t>年</a:t>
            </a:r>
            <a:r>
              <a:rPr lang="en-US" altLang="zh-CN" sz="9600">
                <a:latin typeface="仿宋" panose="02010609060101010101" charset="-122"/>
                <a:ea typeface="仿宋" panose="02010609060101010101" charset="-122"/>
                <a:cs typeface="仿宋" panose="02010609060101010101" charset="-122"/>
                <a:sym typeface="+mn-ea"/>
              </a:rPr>
              <a:t>3</a:t>
            </a:r>
            <a:r>
              <a:rPr sz="9600">
                <a:latin typeface="仿宋" panose="02010609060101010101" charset="-122"/>
                <a:ea typeface="仿宋" panose="02010609060101010101" charset="-122"/>
                <a:cs typeface="仿宋" panose="02010609060101010101" charset="-122"/>
                <a:sym typeface="+mn-ea"/>
              </a:rPr>
              <a:t>月</a:t>
            </a:r>
            <a:r>
              <a:rPr lang="en-US" altLang="zh-CN" sz="9600">
                <a:latin typeface="仿宋" panose="02010609060101010101" charset="-122"/>
                <a:ea typeface="仿宋" panose="02010609060101010101" charset="-122"/>
                <a:cs typeface="仿宋" panose="02010609060101010101" charset="-122"/>
                <a:sym typeface="+mn-ea"/>
              </a:rPr>
              <a:t>9</a:t>
            </a:r>
            <a:r>
              <a:rPr sz="9600">
                <a:latin typeface="仿宋" panose="02010609060101010101" charset="-122"/>
                <a:ea typeface="仿宋" panose="02010609060101010101" charset="-122"/>
                <a:cs typeface="仿宋" panose="02010609060101010101" charset="-122"/>
                <a:sym typeface="+mn-ea"/>
              </a:rPr>
              <a:t>日</a:t>
            </a:r>
            <a:endParaRPr lang="zh-CN" altLang="en-US" sz="9600">
              <a:latin typeface="仿宋" panose="02010609060101010101" charset="-122"/>
              <a:ea typeface="仿宋" panose="02010609060101010101" charset="-122"/>
              <a:cs typeface="仿宋" panose="02010609060101010101" charset="-122"/>
            </a:endParaRPr>
          </a:p>
          <a:p>
            <a:pPr marL="0" indent="0" algn="ctr">
              <a:buNone/>
            </a:pPr>
            <a:endParaRPr lang="zh-CN" altLang="en-US" sz="9600">
              <a:latin typeface="仿宋" panose="02010609060101010101" charset="-122"/>
              <a:ea typeface="仿宋" panose="02010609060101010101" charset="-122"/>
              <a:cs typeface="仿宋" panose="02010609060101010101"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内容占位符 2"/>
          <p:cNvSpPr>
            <a:spLocks noGrp="1"/>
          </p:cNvSpPr>
          <p:nvPr>
            <p:ph idx="1"/>
            <p:custDataLst>
              <p:tags r:id="rId3"/>
            </p:custDataLst>
          </p:nvPr>
        </p:nvSpPr>
        <p:spPr>
          <a:xfrm>
            <a:off x="669882" y="551823"/>
            <a:ext cx="10852237" cy="5388907"/>
          </a:xfrm>
        </p:spPr>
        <p:txBody>
          <a:bodyPr/>
          <a:lstStyle/>
          <a:p>
            <a:r>
              <a:rPr lang="zh-CN" altLang="en-US"/>
              <a:t>高考语文试题正变得越来越难，高考语文备考也变得越来越不容易。</a:t>
            </a:r>
          </a:p>
          <a:p>
            <a:r>
              <a:rPr lang="zh-CN" altLang="en-US"/>
              <a:t>第一，整套试卷客观题越来越少。同样的考查，同样的难度，客观题比主观题更容易得分。从做题的角度看，客观题毕竟有所依靠——四个选项，而主观题完全是“凭空”产生，“无中生有”。成语辨析变为成语填空，语病辨析变为修改语病，难度增加，得分降低，即是明例。</a:t>
            </a:r>
          </a:p>
        </p:txBody>
      </p:sp>
    </p:spTree>
    <p:custDataLst>
      <p:tags r:id="rId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内容占位符 2"/>
          <p:cNvSpPr>
            <a:spLocks noGrp="1"/>
          </p:cNvSpPr>
          <p:nvPr>
            <p:ph idx="1"/>
            <p:custDataLst>
              <p:tags r:id="rId3"/>
            </p:custDataLst>
          </p:nvPr>
        </p:nvSpPr>
        <p:spPr/>
        <p:txBody>
          <a:bodyPr/>
          <a:lstStyle/>
          <a:p>
            <a:r>
              <a:rPr lang="zh-CN" altLang="en-US"/>
              <a:t>第二，文言文阅读变得越来越难。以前的古文阅读板块是可以冲满分的，多读多背就可轻易拿下。现在，不行了。</a:t>
            </a:r>
            <a:r>
              <a:rPr lang="zh-CN" altLang="en-US">
                <a:solidFill>
                  <a:srgbClr val="FF0000"/>
                </a:solidFill>
              </a:rPr>
              <a:t>一是</a:t>
            </a:r>
            <a:r>
              <a:rPr lang="zh-CN" altLang="en-US"/>
              <a:t>文言文材料由单一的传记变为多元，由叙事为主变为叙议结合，增加了阅读理解难度。材料理解难度的增加意味着题目难度的增加，尤其是概括分析和翻译。</a:t>
            </a:r>
            <a:r>
              <a:rPr lang="zh-CN" altLang="en-US">
                <a:solidFill>
                  <a:srgbClr val="FF0000"/>
                </a:solidFill>
              </a:rPr>
              <a:t>二是</a:t>
            </a:r>
            <a:r>
              <a:rPr lang="zh-CN" altLang="en-US"/>
              <a:t>增加了概括内容的主观题，增加了考查的能力要求。</a:t>
            </a: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内容占位符 2"/>
          <p:cNvSpPr>
            <a:spLocks noGrp="1"/>
          </p:cNvSpPr>
          <p:nvPr>
            <p:ph idx="1"/>
            <p:custDataLst>
              <p:tags r:id="rId3"/>
            </p:custDataLst>
          </p:nvPr>
        </p:nvSpPr>
        <p:spPr/>
        <p:txBody>
          <a:bodyPr/>
          <a:lstStyle/>
          <a:p>
            <a:r>
              <a:rPr lang="zh-CN" altLang="en-US">
                <a:solidFill>
                  <a:srgbClr val="FF0000"/>
                </a:solidFill>
              </a:rPr>
              <a:t>三是</a:t>
            </a:r>
            <a:r>
              <a:rPr lang="zh-CN" altLang="en-US"/>
              <a:t>与教材的衔接，也增加了试题的难度。有人会说考教材应该比较容易，实则不然。教材篇目虽说有限，但要完全掌握课文中的文言词语不留死角，确实不易；何况还要与材料词句进行比较。好在目前的题目还有技巧可用，不过复习备考的难度是提高了。</a:t>
            </a:r>
            <a:r>
              <a:rPr lang="zh-CN" altLang="en-US">
                <a:solidFill>
                  <a:srgbClr val="FF0000"/>
                </a:solidFill>
              </a:rPr>
              <a:t>最后</a:t>
            </a:r>
            <a:r>
              <a:rPr lang="zh-CN" altLang="en-US"/>
              <a:t>，更为重要的是文言文阅读已不是轻松就可以拿下这一道题了，20分的试题，学生半小时都不一定能做完。</a:t>
            </a:r>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第三，名句名篇默写正在变难。背诵本来就是鸡肋，扔了可惜，努力也要看运气。以前，出上句，填下句，背诵熟即可；现在，直接考查识记的题目几乎没有，背熟了课文，不知道写哪一句的情况很常见。而且飞花令式的开放式填空，考查学生的发散性思维，也有一定的难度。</a:t>
            </a:r>
          </a:p>
        </p:txBody>
      </p:sp>
    </p:spTree>
    <p:custDataLst>
      <p:tags r:id="rId5"/>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372118"/>
            <a:ext cx="10852237" cy="5388907"/>
          </a:xfrm>
        </p:spPr>
        <p:txBody>
          <a:bodyPr>
            <a:normAutofit fontScale="90000" lnSpcReduction="10000"/>
          </a:bodyPr>
          <a:lstStyle/>
          <a:p>
            <a:r>
              <a:rPr lang="zh-CN" altLang="en-US"/>
              <a:t>第四，信息类文本阅读正变得越来越难。第一难，难在文本内容题材比较陌生，而且越来越长。第二难，难在客观题重视对思维品质的考察，几乎没有了送分题。以前靠比对原文和选项确定答案的办法几乎不适用。选择题考查对信息的筛选整合分析比较推理判断，几乎面面俱到。第三难，难在没有套路的主观题。从不同角度比较文本内容的异同，运用文本的理论、原理阐释或解决实际问题，试题由解题变成了解决问题，难度大为增加。即便是常规的概括内容题型，由于材料长，学生做题时间变长了。初步估计学生完成这一道题的题目，用时半小时。</a:t>
            </a:r>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第五，语言文字运用越来越注重表达的考查。这一板块的客观题正在慢慢消失，客观上增加了学生的作答时间。一些创新性的题目，综合考查的倾向越来越明显，需要学生结合文本内容和所学知识，灵活作答。但实际上我们的学生根本还没有适应这样的考查题。</a:t>
            </a:r>
          </a:p>
        </p:txBody>
      </p:sp>
    </p:spTree>
    <p:custDataLst>
      <p:tags r:id="rId5"/>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第六，综上所述，学生花在基础阅读和表达方面的时间正变得越来越长，留给写作的时间正变得越来越少。很多学生留给写作时间最多也就40分钟。在40分钟之内，包括审题构思写作，要完成一篇稍微有质量的作文也很难。</a:t>
            </a:r>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总之，现在的语文试题，学生已经感觉到时间不够用了，题做不起了。</a:t>
            </a:r>
          </a:p>
          <a:p>
            <a:r>
              <a:rPr lang="zh-CN" altLang="en-US"/>
              <a:t>从备考的角度讲，如果我们还按着考试大纲制定的语文知识序列进行细致的复习，那么高三一年的时间根本不够用，更别说最后九十来天了。所以我想现在是到了该认真思考，</a:t>
            </a:r>
            <a:r>
              <a:rPr lang="zh-CN" altLang="en-US">
                <a:solidFill>
                  <a:srgbClr val="FF0000"/>
                </a:solidFill>
              </a:rPr>
              <a:t>如何破局</a:t>
            </a:r>
            <a:r>
              <a:rPr lang="zh-CN" altLang="en-US"/>
              <a:t>的时候了。</a:t>
            </a:r>
          </a:p>
        </p:txBody>
      </p:sp>
    </p:spTree>
    <p:custDataLst>
      <p:tags r:id="rId5"/>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537218"/>
            <a:ext cx="10852237" cy="5388907"/>
          </a:xfrm>
        </p:spPr>
        <p:txBody>
          <a:bodyPr/>
          <a:lstStyle/>
          <a:p>
            <a:r>
              <a:rPr lang="zh-CN" altLang="en-US"/>
              <a:t>从参考省份入手，九大省份分别为黑龙江、吉林、安徽、江西、甘肃、广西、贵州、河南、新疆，共分为三个层次。其中，黑龙江、吉林、安徽三省已参与过去年的四省联考，并加入了新课标二卷的行列，应当作为此次考试命题的主要参与者；江西、甘肃、广西三省即将参与2024年的新高考，是此次九省联考最直接、最深刻的被影响者；河南、新疆将于2025年开启新高考，因此是新高考改革的过渡成员。</a:t>
            </a:r>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从创新层级上说，新高考一卷＞新高考二卷，并且黑龙江、吉林、安徽三省也尚且只经历了一次新高考试题，同时要兼顾其余老高考地区的固有模式，所以九省联考在试题定位上并不会像新高考一卷一样具有高度创新性，在发展上必然有所滞后。与其说这份试卷是纯粹的新高考试卷，不如说是新高考过渡的样板卷。</a:t>
            </a:r>
          </a:p>
        </p:txBody>
      </p:sp>
    </p:spTree>
    <p:custDataLst>
      <p:tags r:id="rId5"/>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normAutofit/>
          </a:bodyPr>
          <a:lstStyle/>
          <a:p>
            <a:r>
              <a:rPr lang="zh-CN" altLang="en-US"/>
              <a:t>因此，我们就能理解为什么这份试卷并没有大家普遍观望的高度创新性，也能够更准确地定位这份卷子在年后模拟卷命题过程中的参考意义和价值。对新高考一卷省份（估计短期不会再扩容）来说，这份试卷固然有值得借鉴的地方，但不能够简单地将其定性为趋势并"照葫芦画瓢"式地模仿，因为新高考一卷必然比这份卷子更灵活，更有挑战性（正如四省联考与2023年新一卷也并没有题型上的绝对吻合）；</a:t>
            </a:r>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a:sym typeface="+mn-ea"/>
              </a:rPr>
              <a:t>对新高考二卷省份来说，这份卷子是对新形势的一个总结，总的来说题型也与去年四省联考类似，模拟卷应对此有所借鉴，但需要更灵活；</a:t>
            </a:r>
            <a:r>
              <a:rPr>
                <a:solidFill>
                  <a:srgbClr val="FF0000"/>
                </a:solidFill>
                <a:sym typeface="+mn-ea"/>
              </a:rPr>
              <a:t>对尚处于老高考模式的省份来说，这份卷子的借鉴意义是最大的，因其较好地契合了"老改新"过渡阶段的某些特征和要求</a:t>
            </a:r>
            <a:r>
              <a:rPr>
                <a:sym typeface="+mn-ea"/>
              </a:rPr>
              <a:t>。</a:t>
            </a:r>
            <a:endParaRPr lang="zh-CN" altLang="en-US"/>
          </a:p>
        </p:txBody>
      </p:sp>
    </p:spTree>
    <p:custDataLst>
      <p:tags r:id="rId5"/>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九省联考命题着眼情理之中、意料之“内”，利于学生发挥；坚持公平原则，聚焦关键能力和学科素养，和原来的预期相吻合。同时，加强了与高考综合改革和高中育人方式改革的协同互动，在更高水平上推进高考内容改革和命题质量的提升，共同实现育人目标。</a:t>
            </a:r>
          </a:p>
        </p:txBody>
      </p:sp>
    </p:spTree>
    <p:custDataLst>
      <p:tags r:id="rId5"/>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下面来说说这次七省联考（ “九省联考”）语文试题传达出什么重要信息</a:t>
            </a:r>
          </a:p>
        </p:txBody>
      </p:sp>
    </p:spTree>
    <p:custDataLst>
      <p:tags r:id="rId5"/>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一、试卷结构和考查内容稳定，继承新高考卷命题特色。</a:t>
            </a:r>
          </a:p>
          <a:p>
            <a:r>
              <a:rPr lang="zh-CN" altLang="en-US"/>
              <a:t> 试卷结构与近2年新高考卷一致，阅读量、书写量与2023年基本持平，新老高考衔接过渡，彰显出“适应性”特点。</a:t>
            </a:r>
          </a:p>
          <a:p>
            <a:r>
              <a:rPr lang="zh-CN" altLang="en-US"/>
              <a:t> 考查内容相对稳定，依据语文课程标准的要求，比如，名篇名句默写试题，均为语文课程标准推荐的背诵篇目。</a:t>
            </a:r>
          </a:p>
        </p:txBody>
      </p:sp>
    </p:spTree>
    <p:custDataLst>
      <p:tags r:id="rId5"/>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二、试题难度相对稳定，有利于考生的正常发挥。</a:t>
            </a:r>
          </a:p>
          <a:p>
            <a:r>
              <a:rPr lang="zh-CN" altLang="en-US"/>
              <a:t> 考点和题型与2023年新高考卷一致。结构科学合理，题干指向明确，难度适中，区分度好，保持总体稳定。比如古代诗歌阅读问答题“这首词表达了作者什么样的思想感情?请简要分析”，问诗歌所表达的思想感情，着眼于诗歌最突出的特点、最基础的内容直接明了，考点和题型更多体现延续性。</a:t>
            </a:r>
          </a:p>
        </p:txBody>
      </p:sp>
    </p:spTree>
    <p:custDataLst>
      <p:tags r:id="rId5"/>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三、继承中发展，从变化处明趋势。</a:t>
            </a:r>
          </a:p>
          <a:p>
            <a:r>
              <a:rPr lang="zh-CN" altLang="en-US"/>
              <a:t>和2023年新高考试题相比，试题的变化之处有：</a:t>
            </a:r>
          </a:p>
          <a:p>
            <a:r>
              <a:rPr lang="zh-CN" altLang="en-US"/>
              <a:t>（一）是设题的变化。进一步强化了“因文设题”“以材设题”。命题落实中共中央国务院《深化新时代教育评价改革总体方案》要求：“改变相对固化的试题形式，增强试题开放性，减少</a:t>
            </a:r>
            <a:r>
              <a:rPr lang="zh-CN" altLang="en-US">
                <a:solidFill>
                  <a:srgbClr val="FF0000"/>
                </a:solidFill>
              </a:rPr>
              <a:t>死记硬背</a:t>
            </a:r>
            <a:r>
              <a:rPr lang="zh-CN" altLang="en-US"/>
              <a:t>和’</a:t>
            </a:r>
            <a:r>
              <a:rPr lang="zh-CN" altLang="en-US">
                <a:solidFill>
                  <a:srgbClr val="FF0000"/>
                </a:solidFill>
              </a:rPr>
              <a:t>机械刷题</a:t>
            </a:r>
            <a:r>
              <a:rPr lang="zh-CN" altLang="en-US"/>
              <a:t>’现象。”</a:t>
            </a:r>
          </a:p>
        </p:txBody>
      </p:sp>
    </p:spTree>
    <p:custDataLst>
      <p:tags r:id="rId5"/>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lstStyle/>
          <a:p>
            <a:r>
              <a:rPr lang="zh-CN" altLang="en-US"/>
              <a:t>（二）是选择题数量暴增。</a:t>
            </a:r>
          </a:p>
          <a:p>
            <a:r>
              <a:rPr lang="zh-CN" altLang="en-US"/>
              <a:t>选择题数量增加到12题，众望所归。2023年的全国卷，某些地区选择题才区区8题24分，而新高考卷也只有30分，让无数人认为语文要全盘主观题化了。这次九省联考的适应性考试，选择题增加到12题（36分），让所有一线的老师和学生松了一口气。过多、过滥的主观题，让阅卷主观因素对学生分数的干扰大了很多，有失公允。</a:t>
            </a:r>
          </a:p>
        </p:txBody>
      </p:sp>
    </p:spTree>
    <p:custDataLst>
      <p:tags r:id="rId5"/>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值得重点关注的有以下几点：</a:t>
            </a:r>
          </a:p>
          <a:p>
            <a:r>
              <a:rPr lang="zh-CN" altLang="en-US"/>
              <a:t>1、信息类文本选择题变为4道，且为图文对比解读。</a:t>
            </a:r>
          </a:p>
          <a:p>
            <a:r>
              <a:rPr lang="zh-CN" altLang="en-US"/>
              <a:t>2、文学文化常识基本确定已从文言文阅读中退出。选择题第11题为教考结合，关联教材，考查与教材内文言实词的对比辨析。</a:t>
            </a:r>
          </a:p>
          <a:p>
            <a:r>
              <a:rPr lang="zh-CN" altLang="en-US"/>
              <a:t>3、语言文字运用有2道选择题。</a:t>
            </a:r>
          </a:p>
        </p:txBody>
      </p:sp>
    </p:spTree>
    <p:custDataLst>
      <p:tags r:id="rId5"/>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lstStyle/>
          <a:p>
            <a:r>
              <a:rPr lang="zh-CN" altLang="en-US"/>
              <a:t>信息性阅读增加了1道选择题；由去年的全国卷的8道选择题增加到12题（36分）。（注意，断句题属于多项选择题，因为凡是涂卡都是选择题。）</a:t>
            </a:r>
          </a:p>
          <a:p>
            <a:r>
              <a:rPr lang="zh-CN" altLang="en-US"/>
              <a:t>这一次，信息类文本阅读有4道选择题，前两道考信息筛选，第3道考“论点和论据”，第4道考图文对比，强化了信息类文本阅读筛选和辨识能力的价值所在。这第4题弥足珍贵，新课标卷很久很久没有图文结合的试题了。这次又出现了</a:t>
            </a:r>
            <a:r>
              <a:rPr lang="zh-CN" altLang="en-US">
                <a:solidFill>
                  <a:srgbClr val="FF0000"/>
                </a:solidFill>
              </a:rPr>
              <a:t>图文结合题</a:t>
            </a:r>
            <a:r>
              <a:rPr lang="zh-CN" altLang="en-US"/>
              <a:t>，给大家</a:t>
            </a:r>
            <a:r>
              <a:rPr lang="zh-CN" altLang="en-US">
                <a:solidFill>
                  <a:srgbClr val="FF0000"/>
                </a:solidFill>
              </a:rPr>
              <a:t>狠狠的提个醒</a:t>
            </a:r>
            <a:r>
              <a:rPr lang="zh-CN" altLang="en-US"/>
              <a:t>。</a:t>
            </a:r>
          </a:p>
        </p:txBody>
      </p:sp>
    </p:spTree>
    <p:custDataLst>
      <p:tags r:id="rId5"/>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第19题， 继续前几年的方向，考具体语境下的词语含义。这类试题热度极高，充分落实杜绝</a:t>
            </a:r>
            <a:r>
              <a:rPr lang="zh-CN" altLang="en-US">
                <a:solidFill>
                  <a:srgbClr val="FF0000"/>
                </a:solidFill>
              </a:rPr>
              <a:t>死记硬背</a:t>
            </a:r>
            <a:r>
              <a:rPr lang="zh-CN" altLang="en-US"/>
              <a:t>、</a:t>
            </a:r>
            <a:r>
              <a:rPr lang="zh-CN" altLang="en-US">
                <a:solidFill>
                  <a:srgbClr val="FF0000"/>
                </a:solidFill>
              </a:rPr>
              <a:t>机械刷题</a:t>
            </a:r>
            <a:r>
              <a:rPr lang="zh-CN" altLang="en-US"/>
              <a:t>能提分的题目。体现了教育部考试院的要求。</a:t>
            </a:r>
          </a:p>
        </p:txBody>
      </p:sp>
    </p:spTree>
    <p:custDataLst>
      <p:tags r:id="rId5"/>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第20题，“接天莲叶无穷碧，映日荷花别样红。”语句复位题，这一题看似新奇，实则还是语句衔接题的变种，考查考生对于语段整体的理解。这种衔接题和语句补写题并不雷同，多次考查同一考点，证明考试院对于逻辑思维的考查十分强调，要高度重视。</a:t>
            </a:r>
          </a:p>
        </p:txBody>
      </p:sp>
    </p:spTree>
    <p:custDataLst>
      <p:tags r:id="rId5"/>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（三）是反套路或少套路，多考能力。</a:t>
            </a:r>
          </a:p>
          <a:p>
            <a:r>
              <a:rPr lang="zh-CN" altLang="en-US"/>
              <a:t>曾经的试题，题干固化，答案套路横行。这不利于为党育人，为国选材。如今的试题，更加注重真正读懂文本，如第8、9、11、16题。</a:t>
            </a:r>
          </a:p>
        </p:txBody>
      </p:sp>
    </p:spTree>
    <p:custDataLst>
      <p:tags r:id="rId5"/>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532138"/>
            <a:ext cx="10852237" cy="5388907"/>
          </a:xfrm>
        </p:spPr>
        <p:txBody>
          <a:bodyPr>
            <a:normAutofit fontScale="90000"/>
          </a:bodyPr>
          <a:lstStyle/>
          <a:p>
            <a:r>
              <a:rPr lang="zh-CN" altLang="en-US"/>
              <a:t>（四）是作文命题对标大单元教学，作文题呈现话题作文的回归。</a:t>
            </a:r>
          </a:p>
          <a:p>
            <a:r>
              <a:rPr lang="zh-CN" altLang="en-US"/>
              <a:t> 比如，“学校校刊准备开设‘文化遗产’主题专栏并向同学们征稿的下三种具体方向”这则材料作文，“文化遗产”主题专栏是大概念，“三种具体方向”是任务群，“选定一个方向完成文章写作”则是落实主任务，整个写作过程，就是落实大单元教学。指向的是更深层次的教考衔接。</a:t>
            </a:r>
          </a:p>
          <a:p>
            <a:r>
              <a:rPr lang="zh-CN" altLang="en-US"/>
              <a:t>作文题目更贴近生活，表现出更明显的“</a:t>
            </a:r>
            <a:r>
              <a:rPr lang="zh-CN" altLang="en-US">
                <a:solidFill>
                  <a:srgbClr val="FF0000"/>
                </a:solidFill>
              </a:rPr>
              <a:t>反押题</a:t>
            </a:r>
            <a:r>
              <a:rPr lang="zh-CN" altLang="en-US"/>
              <a:t>”倾向！</a:t>
            </a:r>
          </a:p>
          <a:p>
            <a:endParaRPr lang="zh-CN" altLang="en-US"/>
          </a:p>
        </p:txBody>
      </p:sp>
    </p:spTree>
    <p:custDataLst>
      <p:tags r:id="rId5"/>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1141103"/>
            <a:ext cx="10852237" cy="5388907"/>
          </a:xfrm>
        </p:spPr>
        <p:txBody>
          <a:bodyPr/>
          <a:lstStyle/>
          <a:p>
            <a:r>
              <a:rPr>
                <a:sym typeface="+mn-ea"/>
              </a:rPr>
              <a:t>1、题目五彩纷呈、各有特色：</a:t>
            </a:r>
            <a:endParaRPr lang="zh-CN" altLang="en-US"/>
          </a:p>
          <a:p>
            <a:r>
              <a:rPr>
                <a:sym typeface="+mn-ea"/>
              </a:rPr>
              <a:t>此次试题的作文命制有了重大突破，针对不同的省份，作文题目不同，共有4个作文题目。</a:t>
            </a:r>
            <a:endParaRPr lang="zh-CN" altLang="en-US"/>
          </a:p>
        </p:txBody>
      </p:sp>
    </p:spTree>
    <p:custDataLst>
      <p:tags r:id="rId5"/>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normAutofit/>
          </a:bodyPr>
          <a:lstStyle/>
          <a:p>
            <a:r>
              <a:rPr lang="zh-CN" altLang="en-US"/>
              <a:t>（作文1）23.阅读下面的材料，根据要求写作。（60分）</a:t>
            </a:r>
          </a:p>
          <a:p>
            <a:r>
              <a:rPr lang="zh-CN" altLang="en-US"/>
              <a:t>报考大学时选专业是关系到个人发展的决策。你想选择哪个专业？为什么这个专业对你重要？</a:t>
            </a:r>
          </a:p>
          <a:p>
            <a:r>
              <a:rPr lang="zh-CN" altLang="en-US"/>
              <a:t>请结合以上材料写一篇文章，体现你的思考。</a:t>
            </a:r>
          </a:p>
          <a:p>
            <a:endParaRPr lang="zh-CN" altLang="en-US"/>
          </a:p>
        </p:txBody>
      </p:sp>
    </p:spTree>
    <p:custDataLst>
      <p:tags r:id="rId5"/>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a:sym typeface="+mn-ea"/>
              </a:rPr>
              <a:t>这是属于宏大主题的作文。</a:t>
            </a:r>
            <a:endParaRPr lang="zh-CN" altLang="en-US"/>
          </a:p>
          <a:p>
            <a:r>
              <a:rPr>
                <a:sym typeface="+mn-ea"/>
              </a:rPr>
              <a:t>高一时候，学生就进行过专业报考和职业介绍的训练，所以高三考生对这一题一点不陌生。写作时候要明确专业名称，进行概念阐释，然后把这一专业对于国家、社会、自我的意义写出来。注意，近来某些网红比如张学峰对于选科有过惊世骇俗的言论，大家一定要擦亮眼睛，注意甄别，写作时候可以把张学峰当做反例。</a:t>
            </a:r>
            <a:endParaRPr lang="zh-CN" altLang="en-US"/>
          </a:p>
          <a:p>
            <a:endParaRPr lang="zh-CN" altLang="en-US"/>
          </a:p>
        </p:txBody>
      </p:sp>
    </p:spTree>
    <p:custDataLst>
      <p:tags r:id="rId5"/>
    </p:custData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normAutofit/>
          </a:bodyPr>
          <a:lstStyle/>
          <a:p>
            <a:r>
              <a:rPr lang="zh-CN" altLang="en-US"/>
              <a:t>（作文2）23.阅读下面的材料，根据要求写作。（60分）</a:t>
            </a:r>
          </a:p>
          <a:p>
            <a:r>
              <a:rPr lang="zh-CN" altLang="en-US"/>
              <a:t>亲人、朋友之间互赠礼物是人际交往中常见的现象。一些人认为接受礼物的一方可能并不需要这个礼物，与其精挑细选不如直接把买礼物的钱送出去，这样对方就可以去买自己喜欢的东西。</a:t>
            </a:r>
          </a:p>
          <a:p>
            <a:r>
              <a:rPr lang="zh-CN" altLang="en-US"/>
              <a:t>这引发了你怎样的联想与思考？请明确立场和观点，写一篇文章。</a:t>
            </a:r>
          </a:p>
          <a:p>
            <a:endParaRPr lang="zh-CN" altLang="en-US"/>
          </a:p>
        </p:txBody>
      </p:sp>
    </p:spTree>
    <p:custDataLst>
      <p:tags r:id="rId5"/>
    </p:custData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a:sym typeface="+mn-ea"/>
              </a:rPr>
              <a:t>这是属于二元思辨作文。</a:t>
            </a:r>
            <a:endParaRPr lang="zh-CN" altLang="en-US"/>
          </a:p>
          <a:p>
            <a:r>
              <a:rPr>
                <a:sym typeface="+mn-ea"/>
              </a:rPr>
              <a:t>礼尚往来，本是礼仪之邦的传统。“精挑细选”还是“直接送钱”成了大家的困扰。虽是小事，其实有着很深刻的二元思辨的意义。毕竟，不同的送礼对象，确实有着不同的诉求。</a:t>
            </a:r>
            <a:endParaRPr lang="zh-CN" altLang="en-US"/>
          </a:p>
        </p:txBody>
      </p:sp>
    </p:spTree>
    <p:custDataLst>
      <p:tags r:id="rId5"/>
    </p:custData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normAutofit/>
          </a:bodyPr>
          <a:lstStyle/>
          <a:p>
            <a:r>
              <a:rPr lang="zh-CN" altLang="en-US"/>
              <a:t>（作文3）23.阅读下面的材料，根据要求写作。（60分）</a:t>
            </a:r>
          </a:p>
          <a:p>
            <a:r>
              <a:rPr lang="zh-CN" altLang="en-US"/>
              <a:t>本试卷现代文阅读材料Ⅰ提到自然带的边缘交错地带较为敏感，当环境出现波动时，它们会最先发生改变，进而推动整个地区产生变化。其实，历史发展、社会变迁、文化传承、科技创新乃至生活中的问题解决，都有类似的“交错带”。</a:t>
            </a:r>
          </a:p>
          <a:p>
            <a:r>
              <a:rPr lang="zh-CN" altLang="en-US"/>
              <a:t>请以“交错带”为话题，写一篇文章。</a:t>
            </a:r>
          </a:p>
          <a:p>
            <a:endParaRPr lang="zh-CN" altLang="en-US"/>
          </a:p>
        </p:txBody>
      </p:sp>
    </p:spTree>
    <p:custDataLst>
      <p:tags r:id="rId5"/>
    </p:custData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a:sym typeface="+mn-ea"/>
              </a:rPr>
              <a:t>这是属于一元思辨作文。</a:t>
            </a:r>
            <a:endParaRPr lang="zh-CN" altLang="en-US"/>
          </a:p>
          <a:p>
            <a:r>
              <a:rPr>
                <a:sym typeface="+mn-ea"/>
              </a:rPr>
              <a:t>这一题提出一个陌生的概念，“交错带”，就像当年“幸存性偏差”吓坏考生一样。其实不要过于紧张。“环境波动→最先改变→整个变化”，七雄争霸中，《谏逐客书》让秦国最先改变，有一统天下的气象，李斯不就是“交错带”吗；百年大变局中，追梦的奋斗者如我辈青年，不也是社会大众的“交错带”吗？</a:t>
            </a:r>
            <a:endParaRPr lang="zh-CN" altLang="en-US"/>
          </a:p>
          <a:p>
            <a:endParaRPr lang="zh-CN" altLang="en-US"/>
          </a:p>
        </p:txBody>
      </p:sp>
    </p:spTree>
    <p:custDataLst>
      <p:tags r:id="rId5"/>
    </p:custData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502928"/>
            <a:ext cx="10852237" cy="5388907"/>
          </a:xfrm>
        </p:spPr>
        <p:txBody>
          <a:bodyPr/>
          <a:lstStyle/>
          <a:p>
            <a:r>
              <a:rPr lang="zh-CN" altLang="en-US"/>
              <a:t>这次七省适应性测试联考（河南、新疆也加入，实际上是九省联考）的作文题目（河南考区）有些出人意料，一改二元、三元关系型材料作文题或单纯材料型的作文题，给了一个读写结合+材料+话题型的作文题。作文题看似简单，但“交错带”这个话题名词明显很陌生，写好这个作文有一定难度。想必平时各个学校的高三学生并没有练习过这个话题，“</a:t>
            </a:r>
            <a:r>
              <a:rPr lang="zh-CN" altLang="en-US">
                <a:solidFill>
                  <a:srgbClr val="FF0000"/>
                </a:solidFill>
              </a:rPr>
              <a:t>反押题</a:t>
            </a:r>
            <a:r>
              <a:rPr lang="zh-CN" altLang="en-US"/>
              <a:t>”思路在指导高考作文出题的方向。</a:t>
            </a:r>
          </a:p>
        </p:txBody>
      </p:sp>
    </p:spTree>
    <p:custDataLst>
      <p:tags r:id="rId5"/>
    </p:custData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normAutofit/>
          </a:bodyPr>
          <a:lstStyle/>
          <a:p>
            <a:r>
              <a:rPr lang="zh-CN" altLang="en-US"/>
              <a:t>（作文4）23.阅读下面的材料，根据要求写作。（60分）</a:t>
            </a:r>
          </a:p>
          <a:p>
            <a:r>
              <a:rPr lang="zh-CN" altLang="en-US"/>
              <a:t>我们身边有很多历史遗留下来的名胜古迹、民间技艺、艺术形式、民俗活动、节庆礼仪等，都彰显出独特的人文价值，凝聚着共同的历史记忆，是宝贵的文化遗产。学校校刊准备开设“文化遗产”主题专栏并向同学们征稿，具体方向包括以下三种。</a:t>
            </a:r>
          </a:p>
          <a:p>
            <a:endParaRPr lang="zh-CN" altLang="en-US"/>
          </a:p>
        </p:txBody>
      </p:sp>
    </p:spTree>
    <p:custDataLst>
      <p:tags r:id="rId5"/>
    </p:custDataLst>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531503"/>
            <a:ext cx="10852237" cy="5388907"/>
          </a:xfrm>
        </p:spPr>
        <p:txBody>
          <a:bodyPr>
            <a:normAutofit lnSpcReduction="10000"/>
          </a:bodyPr>
          <a:lstStyle/>
          <a:p>
            <a:r>
              <a:rPr>
                <a:sym typeface="+mn-ea"/>
              </a:rPr>
              <a:t>1.向读者介绍一项文化遗产。注意避免过于形式化的说明文风格，应注重其人文内涵；不必面面俱到，力求重点突出。</a:t>
            </a:r>
            <a:endParaRPr lang="zh-CN" altLang="en-US"/>
          </a:p>
          <a:p>
            <a:r>
              <a:rPr>
                <a:sym typeface="+mn-ea"/>
              </a:rPr>
              <a:t>2.陈述某一项文化遗产的历史、现状，在此基础上，谈一谈对它的保护与传承。</a:t>
            </a:r>
            <a:endParaRPr lang="zh-CN" altLang="en-US"/>
          </a:p>
          <a:p>
            <a:r>
              <a:rPr>
                <a:sym typeface="+mn-ea"/>
              </a:rPr>
              <a:t>3.通过</a:t>
            </a:r>
            <a:r>
              <a:rPr>
                <a:solidFill>
                  <a:srgbClr val="FF0000"/>
                </a:solidFill>
                <a:sym typeface="+mn-ea"/>
              </a:rPr>
              <a:t>讲述</a:t>
            </a:r>
            <a:r>
              <a:rPr>
                <a:sym typeface="+mn-ea"/>
              </a:rPr>
              <a:t>你与某种文化遗产的</a:t>
            </a:r>
            <a:r>
              <a:rPr>
                <a:solidFill>
                  <a:srgbClr val="FF0000"/>
                </a:solidFill>
                <a:sym typeface="+mn-ea"/>
              </a:rPr>
              <a:t>故事</a:t>
            </a:r>
            <a:r>
              <a:rPr>
                <a:sym typeface="+mn-ea"/>
              </a:rPr>
              <a:t>，来展示这项文化遗产的魅力。</a:t>
            </a:r>
            <a:endParaRPr lang="zh-CN" altLang="en-US"/>
          </a:p>
          <a:p>
            <a:r>
              <a:rPr>
                <a:sym typeface="+mn-ea"/>
              </a:rPr>
              <a:t>请选定一个方向完成文章写作。</a:t>
            </a:r>
            <a:endParaRPr lang="zh-CN" altLang="en-US"/>
          </a:p>
          <a:p>
            <a:endParaRPr lang="zh-CN" altLang="en-US"/>
          </a:p>
        </p:txBody>
      </p:sp>
    </p:spTree>
    <p:custDataLst>
      <p:tags r:id="rId5"/>
    </p:custData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415933"/>
            <a:ext cx="10852237" cy="5388907"/>
          </a:xfrm>
        </p:spPr>
        <p:txBody>
          <a:bodyPr>
            <a:normAutofit lnSpcReduction="10000"/>
          </a:bodyPr>
          <a:lstStyle/>
          <a:p>
            <a:r>
              <a:rPr lang="zh-CN" altLang="en-US"/>
              <a:t>这是属于任务驱动作文。</a:t>
            </a:r>
          </a:p>
          <a:p>
            <a:r>
              <a:rPr lang="zh-CN" altLang="en-US"/>
              <a:t>注意，“选定一个方向”，不要面面俱到，否则36分以下。任务1中提及“避免过于形式化的说明文”，证明这是要求有散文化的抒情性的说明文；任务2中提及“陈述历史、现状，谈谈保护与传承”，也规定了写作思路；任务3中提及“讲述你与某种文化遗产的故事”，就是</a:t>
            </a:r>
            <a:r>
              <a:rPr lang="zh-CN" altLang="en-US">
                <a:solidFill>
                  <a:srgbClr val="FF0000"/>
                </a:solidFill>
              </a:rPr>
              <a:t>明确要求写记叙文</a:t>
            </a:r>
            <a:r>
              <a:rPr lang="zh-CN" altLang="en-US"/>
              <a:t>了。这是全国卷多少年来第一次，破天荒。这也是教考衔接！</a:t>
            </a:r>
            <a:r>
              <a:rPr lang="zh-CN" altLang="en-US">
                <a:solidFill>
                  <a:srgbClr val="FF0000"/>
                </a:solidFill>
              </a:rPr>
              <a:t>特别要注意议论文与记叙文写作训练并重，不可偏废！</a:t>
            </a:r>
          </a:p>
        </p:txBody>
      </p:sp>
    </p:spTree>
    <p:custDataLst>
      <p:tags r:id="rId5"/>
    </p:custData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638818"/>
            <a:ext cx="10852237" cy="5388907"/>
          </a:xfrm>
        </p:spPr>
        <p:txBody>
          <a:bodyPr/>
          <a:lstStyle/>
          <a:p>
            <a:r>
              <a:rPr lang="zh-CN" altLang="en-US"/>
              <a:t>2、更贴近生活、“</a:t>
            </a:r>
            <a:r>
              <a:rPr lang="zh-CN" altLang="en-US">
                <a:solidFill>
                  <a:srgbClr val="FF0000"/>
                </a:solidFill>
              </a:rPr>
              <a:t>反押题</a:t>
            </a:r>
            <a:r>
              <a:rPr lang="zh-CN" altLang="en-US"/>
              <a:t>”倾向更加明显：</a:t>
            </a:r>
          </a:p>
          <a:p>
            <a:r>
              <a:rPr lang="zh-CN" altLang="en-US"/>
              <a:t>3、新高考作文不走</a:t>
            </a:r>
            <a:r>
              <a:rPr lang="zh-CN" altLang="en-US">
                <a:solidFill>
                  <a:srgbClr val="FF0000"/>
                </a:solidFill>
              </a:rPr>
              <a:t>思辨</a:t>
            </a:r>
            <a:r>
              <a:rPr lang="zh-CN" altLang="en-US"/>
              <a:t>了吗？</a:t>
            </a:r>
          </a:p>
          <a:p>
            <a:r>
              <a:rPr lang="zh-CN" altLang="en-US"/>
              <a:t>九省联考给我们提供的四套作文，分别是"选专业""送礼还是送钱""交错带""文化遗产"。</a:t>
            </a:r>
          </a:p>
          <a:p>
            <a:r>
              <a:rPr lang="zh-CN" altLang="en-US"/>
              <a:t>这四道作文题一经面世，就引起了轩然大波，其中呼声最高的莫过于：</a:t>
            </a:r>
          </a:p>
          <a:p>
            <a:r>
              <a:rPr lang="zh-CN" altLang="en-US"/>
              <a:t>"新高考不走</a:t>
            </a:r>
            <a:r>
              <a:rPr lang="zh-CN" altLang="en-US">
                <a:solidFill>
                  <a:srgbClr val="FF0000"/>
                </a:solidFill>
              </a:rPr>
              <a:t>思辨</a:t>
            </a:r>
            <a:r>
              <a:rPr lang="zh-CN" altLang="en-US"/>
              <a:t>了吗？"</a:t>
            </a:r>
          </a:p>
        </p:txBody>
      </p:sp>
    </p:spTree>
    <p:custDataLst>
      <p:tags r:id="rId5"/>
    </p:custData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其实，恰恰相反，这四道作文题并没有脱离"思辨"的航道，而是希望</a:t>
            </a:r>
            <a:r>
              <a:rPr lang="zh-CN" altLang="en-US">
                <a:solidFill>
                  <a:srgbClr val="FF0000"/>
                </a:solidFill>
              </a:rPr>
              <a:t>在"思辨"的理论性和具体生活的实践性之间达成一个平衡</a:t>
            </a:r>
            <a:r>
              <a:rPr lang="zh-CN" altLang="en-US"/>
              <a:t>，既不走高度抽象、过分哲学化乃至脱离生活的纯理论路线，也不走一味堆砌实例素材、社会热点的假大空路线，而是试图聚焦学生个体，问出"元芳，你怎么看？"的问题。</a:t>
            </a:r>
          </a:p>
        </p:txBody>
      </p:sp>
    </p:spTree>
    <p:custDataLst>
      <p:tags r:id="rId5"/>
    </p:custData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925" y="109855"/>
            <a:ext cx="10852150" cy="6041390"/>
          </a:xfrm>
        </p:spPr>
        <p:txBody>
          <a:bodyPr>
            <a:noAutofit/>
          </a:bodyPr>
          <a:lstStyle/>
          <a:p>
            <a:r>
              <a:rPr lang="zh-CN" altLang="en-US" sz="2800"/>
              <a:t>3.下列选项，适合作为论据来支撑材料一关于游牧业起源观点的一项是（）</a:t>
            </a:r>
          </a:p>
          <a:p>
            <a:r>
              <a:rPr lang="zh-CN" altLang="en-US" sz="2800"/>
              <a:t>A.《史记·匈奴列传》记载，匈奴“随畜牧而转移，……然亦各有分地。毋文书，以言语为约束”。</a:t>
            </a:r>
          </a:p>
          <a:p>
            <a:r>
              <a:rPr lang="zh-CN" altLang="en-US" sz="2800"/>
              <a:t>B.在我国北方农牧交错带距今3000年左右的一处遗址中，考古学家既发现了大量牛羊骨骼，也发现了不少农具。</a:t>
            </a:r>
          </a:p>
          <a:p>
            <a:r>
              <a:rPr lang="zh-CN" altLang="en-US" sz="2800"/>
              <a:t>C.400毫米年降雨量是农耕生产对水资源需求的底线，中国年降雨量400毫米等值线东段与明长城走向极为相似。</a:t>
            </a:r>
          </a:p>
          <a:p>
            <a:r>
              <a:rPr lang="zh-CN" altLang="en-US" sz="2800"/>
              <a:t>D.《辽史·地理志》记载，辽上京一带为“太祖创业之地。负山抱海，……地沃宜耕植，水草便畜牧”。</a:t>
            </a:r>
          </a:p>
        </p:txBody>
      </p:sp>
    </p:spTree>
    <p:custDataLst>
      <p:tags r:id="rId5"/>
    </p:custData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196858"/>
            <a:ext cx="10852237" cy="5388907"/>
          </a:xfrm>
        </p:spPr>
        <p:txBody>
          <a:bodyPr/>
          <a:lstStyle/>
          <a:p>
            <a:r>
              <a:rPr lang="zh-CN" altLang="en-US" sz="2800"/>
              <a:t>4. 根据材料二内容，下列选项对下面这幅图表的解读不恰当的一项是（   ）</a:t>
            </a:r>
          </a:p>
          <a:p>
            <a:endParaRPr lang="zh-CN" altLang="en-US" sz="2800"/>
          </a:p>
        </p:txBody>
      </p:sp>
      <p:pic>
        <p:nvPicPr>
          <p:cNvPr id="4" name="图片 3"/>
          <p:cNvPicPr>
            <a:picLocks noChangeAspect="1"/>
          </p:cNvPicPr>
          <p:nvPr>
            <p:custDataLst>
              <p:tags r:id="rId6"/>
            </p:custDataLst>
          </p:nvPr>
        </p:nvPicPr>
        <p:blipFill>
          <a:blip r:embed="rId5"/>
          <a:stretch>
            <a:fillRect/>
          </a:stretch>
        </p:blipFill>
        <p:spPr>
          <a:xfrm>
            <a:off x="2235835" y="1393825"/>
            <a:ext cx="8373745" cy="4968875"/>
          </a:xfrm>
          <a:prstGeom prst="rect">
            <a:avLst/>
          </a:prstGeom>
        </p:spPr>
      </p:pic>
    </p:spTree>
    <p:custDataLst>
      <p:tags r:id="rId7"/>
    </p:custData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A. 文化I存续期内大部分时间里气温偏暖。</a:t>
            </a:r>
          </a:p>
          <a:p>
            <a:r>
              <a:rPr lang="zh-CN" altLang="en-US"/>
              <a:t>B. 文化I存续期内传统的旱作农业系统尚未完成。</a:t>
            </a:r>
          </a:p>
          <a:p>
            <a:r>
              <a:rPr lang="zh-CN" altLang="en-US"/>
              <a:t>C. 文化II存续期内存在着劳动力的分化。</a:t>
            </a:r>
          </a:p>
          <a:p>
            <a:r>
              <a:rPr lang="zh-CN" altLang="en-US"/>
              <a:t>D. 文化Ⅱ存续期内人们主要利用草原环境维持生计。</a:t>
            </a:r>
          </a:p>
        </p:txBody>
      </p:sp>
    </p:spTree>
    <p:custDataLst>
      <p:tags r:id="rId5"/>
    </p:custData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925" y="1141095"/>
            <a:ext cx="10852150" cy="4359910"/>
          </a:xfrm>
        </p:spPr>
        <p:txBody>
          <a:bodyPr/>
          <a:lstStyle/>
          <a:p>
            <a:r>
              <a:rPr lang="zh-CN" altLang="en-US"/>
              <a:t>​第4题以客观题的形式考查</a:t>
            </a:r>
            <a:r>
              <a:rPr lang="en-US" altLang="zh-CN"/>
              <a:t>,</a:t>
            </a:r>
            <a:r>
              <a:rPr lang="zh-CN" altLang="en-US"/>
              <a:t>方式很新颖——依据材料，结合图表，判断选项正误，巧妙体现了“一核四层四翼”“四翼”中的“综合性”和“创新性”。</a:t>
            </a:r>
          </a:p>
        </p:txBody>
      </p:sp>
    </p:spTree>
    <p:custDataLst>
      <p:tags r:id="rId5"/>
    </p:custData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314333"/>
            <a:ext cx="10852237" cy="5388907"/>
          </a:xfrm>
        </p:spPr>
        <p:txBody>
          <a:bodyPr>
            <a:normAutofit fontScale="97500" lnSpcReduction="10000"/>
          </a:bodyPr>
          <a:lstStyle/>
          <a:p>
            <a:r>
              <a:rPr lang="zh-CN" altLang="en-US"/>
              <a:t>8．小说直至最后才交待刘主任是个盲人，但前文已有多处细节予以</a:t>
            </a:r>
            <a:r>
              <a:rPr lang="zh-CN" altLang="en-US">
                <a:solidFill>
                  <a:srgbClr val="FF0000"/>
                </a:solidFill>
              </a:rPr>
              <a:t>暗示</a:t>
            </a:r>
            <a:r>
              <a:rPr lang="zh-CN" altLang="en-US"/>
              <a:t>，请找出相关</a:t>
            </a:r>
            <a:r>
              <a:rPr lang="zh-CN" altLang="en-US">
                <a:solidFill>
                  <a:srgbClr val="FF0000"/>
                </a:solidFill>
              </a:rPr>
              <a:t>细节</a:t>
            </a:r>
            <a:r>
              <a:rPr lang="zh-CN" altLang="en-US"/>
              <a:t>。（5分）</a:t>
            </a:r>
          </a:p>
          <a:p>
            <a:r>
              <a:rPr lang="zh-CN" altLang="en-US"/>
              <a:t>前文多处暗示与后文刘主任是一位盲人结尾照应，所以前文暗示性细节也是一种伏笔。教材《林教头风雪夜山神庙》就有这种写法。题目要求回答前文暗示细节，这就要求按故事情节发展，从头到尾仔细梳理一次，找到有哪些细节可以暗示刘主任是一位盲人。题目指明回答细节内容。考生梳理概括相关细节即可。难度在于先要读出并能理解这些细节所具有的暗示意味。</a:t>
            </a:r>
          </a:p>
        </p:txBody>
      </p:sp>
    </p:spTree>
    <p:custDataLst>
      <p:tags r:id="rId5"/>
    </p:custData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196858"/>
            <a:ext cx="10852237" cy="5388907"/>
          </a:xfrm>
        </p:spPr>
        <p:txBody>
          <a:bodyPr>
            <a:noAutofit/>
          </a:bodyPr>
          <a:lstStyle/>
          <a:p>
            <a:r>
              <a:rPr lang="zh-CN" altLang="en-US" sz="2800"/>
              <a:t>【教考衔接】</a:t>
            </a:r>
          </a:p>
          <a:p>
            <a:r>
              <a:rPr lang="zh-CN" altLang="en-US" sz="2800"/>
              <a:t>“富于暗示，而不是明晰得一览无余，是一切中国艺术的理想，诗歌、绘画以及其他无不如此。“（冯友兰）</a:t>
            </a:r>
          </a:p>
          <a:p>
            <a:r>
              <a:rPr lang="zh-CN" altLang="en-US" sz="2800">
                <a:solidFill>
                  <a:srgbClr val="FF0000"/>
                </a:solidFill>
              </a:rPr>
              <a:t>暗示</a:t>
            </a:r>
            <a:r>
              <a:rPr lang="zh-CN" altLang="en-US" sz="2800"/>
              <a:t>有多种类型。从本题来看，这里的细节暗示指向最后的结尾，刘主任是一位盲人。所以，暗示也可以理解为一种</a:t>
            </a:r>
            <a:r>
              <a:rPr lang="zh-CN" altLang="en-US" sz="2800">
                <a:solidFill>
                  <a:srgbClr val="FF0000"/>
                </a:solidFill>
              </a:rPr>
              <a:t>伏笔</a:t>
            </a:r>
            <a:r>
              <a:rPr lang="zh-CN" altLang="en-US" sz="2800"/>
              <a:t>。伏笔和照应：伏笔是指文学作品中，在前段里为后段所作的提示或暗示。在小说中使用伏笔，能使小说结构紧凑，构思精巧，前呼后应。前有伏笔，后有照应。题目要求回答前文暗示细节，这就要求按故事情节发展，从头到尾仔细梳理一次，找到有哪些细节可以暗示刘主任是一位盲人。</a:t>
            </a:r>
            <a:r>
              <a:rPr lang="zh-CN" altLang="en-US" sz="2800">
                <a:solidFill>
                  <a:srgbClr val="FF0000"/>
                </a:solidFill>
              </a:rPr>
              <a:t>回答的是细节内容</a:t>
            </a:r>
            <a:r>
              <a:rPr lang="zh-CN" altLang="en-US" sz="2800"/>
              <a:t>。</a:t>
            </a:r>
          </a:p>
        </p:txBody>
      </p:sp>
    </p:spTree>
    <p:custDataLst>
      <p:tags r:id="rId5"/>
    </p:custData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祝福》中的暗示：“祝福”具有象征和暗示作用，且深化主旨。作者拿有钱人的祝福活动和祥林嫂的惨死作了一个鲜明的对比。一边是鲁四老爷之流兴高采烈地为自己来年好运祝福，一边是被压迫者在寒冬腊月、大雪纷飞的祝福声中惨死在雪地里，形成了强烈的对比，增强了祥林嫂命运的悲剧性，揭露封建礼教吃人的本质，深化了小说的主题。</a:t>
            </a:r>
          </a:p>
        </p:txBody>
      </p:sp>
    </p:spTree>
    <p:custDataLst>
      <p:tags r:id="rId5"/>
    </p:custData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※《林教头风雪山神庙 》中的暗示：开头细致描写了陆虞候等人鬼鬼祟祟的言谈举止。暗示他们是在密谋害人的事，而且和林冲有关系。这些细节描写推动了故事情节的发展，引出了李小二给林冲报信、林冲寻敌复仇的情节</a:t>
            </a:r>
          </a:p>
        </p:txBody>
      </p:sp>
    </p:spTree>
    <p:custDataLst>
      <p:tags r:id="rId5"/>
    </p:custData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8"/>
            <a:ext cx="10852237" cy="5388907"/>
          </a:xfrm>
        </p:spPr>
        <p:txBody>
          <a:bodyPr>
            <a:noAutofit/>
          </a:bodyPr>
          <a:lstStyle/>
          <a:p>
            <a:r>
              <a:rPr lang="zh-CN" altLang="en-US" sz="2400"/>
              <a:t>【答案解析】</a:t>
            </a:r>
          </a:p>
          <a:p>
            <a:r>
              <a:rPr lang="zh-CN" altLang="en-US" sz="2400"/>
              <a:t> 题目解答：前文中的暗示细节——</a:t>
            </a:r>
          </a:p>
          <a:p>
            <a:pPr>
              <a:lnSpc>
                <a:spcPts val="2880"/>
              </a:lnSpc>
            </a:pPr>
            <a:r>
              <a:rPr lang="zh-CN" altLang="en-US" sz="2400"/>
              <a:t>☑ 暗示1：刘主任说:“我在……”停顿一下，问道:“你是盲人?”</a:t>
            </a:r>
          </a:p>
          <a:p>
            <a:r>
              <a:rPr lang="zh-CN" altLang="en-US" sz="2400"/>
              <a:t> 解析：刘主任听完曾明讲自己的故事，并没有急于回答，这其中的短暂沉静，是因为他没想到今天所接待的来访者竟然是一位和自己一样的盲人。所以“我在……”的停顿和”你是盲人?”一问，暗示刘主任自己也是盲人。</a:t>
            </a:r>
          </a:p>
          <a:p>
            <a:r>
              <a:rPr lang="zh-CN" altLang="en-US" sz="2400"/>
              <a:t>☑ 暗示2：曾明愣了一下,摇了摇头、刘主任又问一遍:“你失明以后，做梦吗?”</a:t>
            </a:r>
          </a:p>
          <a:p>
            <a:r>
              <a:rPr lang="zh-CN" altLang="en-US" sz="2400"/>
              <a:t>解析：“你失明以后，做梦吗?”是站在一位盲人的角度来提问的，暗示刘主任自己也是盲人。</a:t>
            </a:r>
          </a:p>
        </p:txBody>
      </p:sp>
    </p:spTree>
    <p:custDataLst>
      <p:tags r:id="rId5"/>
    </p:custDataLst>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8"/>
            <a:ext cx="10852237" cy="5388907"/>
          </a:xfrm>
        </p:spPr>
        <p:txBody>
          <a:bodyPr>
            <a:noAutofit/>
          </a:bodyPr>
          <a:lstStyle/>
          <a:p>
            <a:r>
              <a:rPr lang="zh-CN" altLang="en-US" sz="2800"/>
              <a:t>☑ 暗示3：“我想也是，只是盲人不做梦，这是事实呀。”</a:t>
            </a:r>
          </a:p>
          <a:p>
            <a:r>
              <a:rPr lang="zh-CN" altLang="en-US" sz="2800"/>
              <a:t>解析：“这是事实呀”暗示刘主任自己有切身体会，也是盲人。</a:t>
            </a:r>
          </a:p>
          <a:p>
            <a:r>
              <a:rPr lang="zh-CN" altLang="en-US" sz="2800"/>
              <a:t>☑ 暗示4：“也许吧……我问你一个问题，你说，在盲人中，是先天的盲人更痛苦呢，还是后天的失明更痛苦?”“这个问题我总是想不明白”;</a:t>
            </a:r>
          </a:p>
          <a:p>
            <a:r>
              <a:rPr lang="zh-CN" altLang="en-US" sz="2800"/>
              <a:t>解析：“这个问题我总是想不明白”暗示刘主任自己有切身体会，也是盲人。</a:t>
            </a:r>
          </a:p>
          <a:p>
            <a:r>
              <a:rPr lang="zh-CN" altLang="en-US" sz="2800"/>
              <a:t>☑ 暗示5：刘主任说:“我已经听到了你的脚步声。”</a:t>
            </a:r>
          </a:p>
          <a:p>
            <a:r>
              <a:rPr lang="zh-CN" altLang="en-US" sz="2800"/>
              <a:t>解析：“听到了你的脚步声”暗示刘主任是盲人。盲人失去视觉，听觉通常很灵敏。</a:t>
            </a:r>
          </a:p>
        </p:txBody>
      </p:sp>
    </p:spTree>
    <p:custDataLst>
      <p:tags r:id="rId5"/>
    </p:custDataLst>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a:xfrm>
            <a:off x="669882" y="300363"/>
            <a:ext cx="10852237" cy="5388907"/>
          </a:xfrm>
        </p:spPr>
        <p:txBody>
          <a:bodyPr/>
          <a:lstStyle/>
          <a:p>
            <a:r>
              <a:rPr lang="zh-CN" altLang="en-US" sz="2800"/>
              <a:t>【参考答案】</a:t>
            </a:r>
          </a:p>
          <a:p>
            <a:r>
              <a:rPr lang="zh-CN" altLang="en-US" sz="2800"/>
              <a:t>①刘主任说:“我在……”停顿一下，问道:“你是盲人?”</a:t>
            </a:r>
          </a:p>
          <a:p>
            <a:r>
              <a:rPr lang="zh-CN" altLang="en-US" sz="2800"/>
              <a:t>②曾明愣了一下,摇了摇头、刘主任又问一遍:“你失明以后，做梦吗?”</a:t>
            </a:r>
          </a:p>
          <a:p>
            <a:r>
              <a:rPr lang="zh-CN" altLang="en-US" sz="2800"/>
              <a:t>③“我想也是，只是盲人不做梦，这是事实呀。”④“也许吧……我问你一个问题，你说，在盲人中，是先天的盲人更痛苦呢，还是后天的失明更痛苦?”“这个问题我总是想不明白”;</a:t>
            </a:r>
          </a:p>
          <a:p>
            <a:r>
              <a:rPr lang="zh-CN" altLang="en-US" sz="2800"/>
              <a:t>⑤刘主任说:“我已经听到了你的脚步声。”</a:t>
            </a:r>
          </a:p>
        </p:txBody>
      </p:sp>
    </p:spTree>
    <p:custDataLst>
      <p:tags r:id="rId5"/>
    </p:custDataLst>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标题 1"/>
          <p:cNvSpPr>
            <a:spLocks noGrp="1"/>
          </p:cNvSpPr>
          <p:nvPr>
            <p:ph type="title"/>
            <p:custDataLst>
              <p:tags r:id="rId3"/>
            </p:custDataLst>
          </p:nvPr>
        </p:nvSpPr>
        <p:spPr/>
        <p:txBody>
          <a:bodyPr/>
          <a:lstStyle/>
          <a:p>
            <a:endParaRPr lang="zh-CN" altLang="en-US"/>
          </a:p>
        </p:txBody>
      </p:sp>
      <p:sp>
        <p:nvSpPr>
          <p:cNvPr id="3" name="内容占位符 2"/>
          <p:cNvSpPr>
            <a:spLocks noGrp="1"/>
          </p:cNvSpPr>
          <p:nvPr>
            <p:ph idx="1"/>
            <p:custDataLst>
              <p:tags r:id="rId4"/>
            </p:custDataLst>
          </p:nvPr>
        </p:nvSpPr>
        <p:spPr/>
        <p:txBody>
          <a:bodyPr/>
          <a:lstStyle/>
          <a:p>
            <a:r>
              <a:rPr lang="zh-CN" altLang="en-US"/>
              <a:t>9．小说从曾明的角度讲述故事，有怎样的艺术效果？请结合小说简要分析。（6分）【九省联考】本题考查小说叙事角度的艺术效果。</a:t>
            </a:r>
          </a:p>
        </p:txBody>
      </p:sp>
    </p:spTree>
    <p:custDataLst>
      <p:tags r:id="rId5"/>
    </p:custDataLst>
  </p:cSld>
  <p:clrMapOvr>
    <a:masterClrMapping/>
  </p:clrMapOvr>
  <p:transition/>
  <p:timing/>
</p:sld>
</file>

<file path=ppt/slides/slide5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https://d.book118.com/618023130100006044</a:t>
            </a:r>
          </a:p>
        </p:txBody>
      </p:sp>
    </p:spTree>
  </p:cSld>
  <p:clrMapOvr>
    <a:masterClrMapping/>
  </p:clrMapOvr>
  <p:transition/>
  <p:timing/>
</p:sld>
</file>

<file path=ppt/tags/tag1.xml><?xml version="1.0" encoding="utf-8"?>
<p:tagLst xmlns:p="http://schemas.openxmlformats.org/presentationml/2006/main">
  <p:tag name="AS_UNIQUEID" val="2360"/>
</p:tagLst>
</file>

<file path=ppt/tags/tag2.xml><?xml version="1.0" encoding="utf-8"?>
<p:tagLst xmlns:p="http://schemas.openxmlformats.org/presentationml/2006/main">
  <p:tag name="AS_UNIQUEID" val="2361"/>
</p:tagLst>
</file>

<file path=ppt/tags/tag3.xml><?xml version="1.0" encoding="utf-8"?>
<p:tagLst xmlns:p="http://schemas.openxmlformats.org/presentationml/2006/main">
  <p:tag name="AS_UNIQUEID" val="2362"/>
</p:tagLst>
</file>

<file path=ppt/tags/tag4.xml><?xml version="1.0" encoding="utf-8"?>
<p:tagLst xmlns:p="http://schemas.openxmlformats.org/presentationml/2006/main">
  <p:tag name="AS_UNIQUEID" val="2363"/>
</p:tagLst>
</file>

<file path=ppt/tags/tag5.xml><?xml version="1.0" encoding="utf-8"?>
<p:tagLst xmlns:p="http://schemas.openxmlformats.org/presentationml/2006/main">
  <p:tag name="AS_UNIQUEID" val="2364"/>
</p:tagLst>
</file>

<file path=ppt/tags/tag6.xml><?xml version="1.0" encoding="utf-8"?>
<p:tagLst xmlns:p="http://schemas.openxmlformats.org/presentationml/2006/main">
  <p:tag name="AS_UNIQUEID" val="2365"/>
</p:tagLst>
</file>

<file path=ppt/tags/tag7.xml><?xml version="1.0" encoding="utf-8"?>
<p:tagLst xmlns:p="http://schemas.openxmlformats.org/presentationml/2006/main">
  <p:tag name="AS_UNIQUEID" val="2366"/>
</p:tagLst>
</file>

<file path=ppt/tags/tag8.xml><?xml version="1.0" encoding="utf-8"?>
<p:tagLst xmlns:p="http://schemas.openxmlformats.org/presentationml/2006/main">
  <p:tag name="AS_UNIQUEID" val="2367"/>
</p:tagLst>
</file>

<file path=ppt/tags/tag9.xml><?xml version="1.0" encoding="utf-8"?>
<p:tagLst xmlns:p="http://schemas.openxmlformats.org/presentationml/2006/main">
  <p:tag name="AS_UNIQUEID" val="2368"/>
</p:tagLst>
</file>

<file path=ppt/tags/tag10.xml><?xml version="1.0" encoding="utf-8"?>
<p:tagLst xmlns:p="http://schemas.openxmlformats.org/presentationml/2006/main">
  <p:tag name="AS_UNIQUEID" val="2369"/>
</p:tagLst>
</file>

<file path=ppt/tags/tag11.xml><?xml version="1.0" encoding="utf-8"?>
<p:tagLst xmlns:p="http://schemas.openxmlformats.org/presentationml/2006/main">
  <p:tag name="AS_UNIQUEID" val="2370"/>
</p:tagLst>
</file>

<file path=ppt/tags/tag12.xml><?xml version="1.0" encoding="utf-8"?>
<p:tagLst xmlns:p="http://schemas.openxmlformats.org/presentationml/2006/main">
  <p:tag name="AS_UNIQUEID" val="2371"/>
</p:tagLst>
</file>

<file path=ppt/tags/tag13.xml><?xml version="1.0" encoding="utf-8"?>
<p:tagLst xmlns:p="http://schemas.openxmlformats.org/presentationml/2006/main">
  <p:tag name="AS_UNIQUEID" val="2372"/>
</p:tagLst>
</file>

<file path=ppt/tags/tag14.xml><?xml version="1.0" encoding="utf-8"?>
<p:tagLst xmlns:p="http://schemas.openxmlformats.org/presentationml/2006/main">
  <p:tag name="AS_UNIQUEID" val="2373"/>
</p:tagLst>
</file>

<file path=ppt/tags/tag15.xml><?xml version="1.0" encoding="utf-8"?>
<p:tagLst xmlns:p="http://schemas.openxmlformats.org/presentationml/2006/main">
  <p:tag name="AS_UNIQUEID" val="2374"/>
</p:tagLst>
</file>

<file path=ppt/tags/tag16.xml><?xml version="1.0" encoding="utf-8"?>
<p:tagLst xmlns:p="http://schemas.openxmlformats.org/presentationml/2006/main">
  <p:tag name="AS_UNIQUEID" val="2375"/>
</p:tagLst>
</file>

<file path=ppt/tags/tag17.xml><?xml version="1.0" encoding="utf-8"?>
<p:tagLst xmlns:p="http://schemas.openxmlformats.org/presentationml/2006/main">
  <p:tag name="AS_UNIQUEID" val="2376"/>
</p:tagLst>
</file>

<file path=ppt/tags/tag18.xml><?xml version="1.0" encoding="utf-8"?>
<p:tagLst xmlns:p="http://schemas.openxmlformats.org/presentationml/2006/main">
  <p:tag name="AS_UNIQUEID" val="2377"/>
</p:tagLst>
</file>

<file path=ppt/tags/tag19.xml><?xml version="1.0" encoding="utf-8"?>
<p:tagLst xmlns:p="http://schemas.openxmlformats.org/presentationml/2006/main">
  <p:tag name="AS_UNIQUEID" val="2378"/>
</p:tagLst>
</file>

<file path=ppt/tags/tag20.xml><?xml version="1.0" encoding="utf-8"?>
<p:tagLst xmlns:p="http://schemas.openxmlformats.org/presentationml/2006/main">
  <p:tag name="AS_UNIQUEID" val="2379"/>
</p:tagLst>
</file>

<file path=ppt/tags/tag21.xml><?xml version="1.0" encoding="utf-8"?>
<p:tagLst xmlns:p="http://schemas.openxmlformats.org/presentationml/2006/main">
  <p:tag name="AS_UNIQUEID" val="2380"/>
</p:tagLst>
</file>

<file path=ppt/tags/tag22.xml><?xml version="1.0" encoding="utf-8"?>
<p:tagLst xmlns:p="http://schemas.openxmlformats.org/presentationml/2006/main">
  <p:tag name="AS_UNIQUEID" val="2381"/>
</p:tagLst>
</file>

<file path=ppt/tags/tag23.xml><?xml version="1.0" encoding="utf-8"?>
<p:tagLst xmlns:p="http://schemas.openxmlformats.org/presentationml/2006/main">
  <p:tag name="AS_UNIQUEID" val="2382"/>
</p:tagLst>
</file>

<file path=ppt/tags/tag24.xml><?xml version="1.0" encoding="utf-8"?>
<p:tagLst xmlns:p="http://schemas.openxmlformats.org/presentationml/2006/main">
  <p:tag name="AS_UNIQUEID" val="2383"/>
</p:tagLst>
</file>

<file path=ppt/tags/tag25.xml><?xml version="1.0" encoding="utf-8"?>
<p:tagLst xmlns:p="http://schemas.openxmlformats.org/presentationml/2006/main">
  <p:tag name="AS_UNIQUEID" val="2384"/>
</p:tagLst>
</file>

<file path=ppt/tags/tag26.xml><?xml version="1.0" encoding="utf-8"?>
<p:tagLst xmlns:p="http://schemas.openxmlformats.org/presentationml/2006/main">
  <p:tag name="AS_UNIQUEID" val="2385"/>
</p:tagLst>
</file>

<file path=ppt/tags/tag27.xml><?xml version="1.0" encoding="utf-8"?>
<p:tagLst xmlns:p="http://schemas.openxmlformats.org/presentationml/2006/main">
  <p:tag name="AS_UNIQUEID" val="2386"/>
</p:tagLst>
</file>

<file path=ppt/tags/tag28.xml><?xml version="1.0" encoding="utf-8"?>
<p:tagLst xmlns:p="http://schemas.openxmlformats.org/presentationml/2006/main">
  <p:tag name="AS_UNIQUEID" val="2387"/>
</p:tagLst>
</file>

<file path=ppt/tags/tag29.xml><?xml version="1.0" encoding="utf-8"?>
<p:tagLst xmlns:p="http://schemas.openxmlformats.org/presentationml/2006/main">
  <p:tag name="AS_UNIQUEID" val="2388"/>
</p:tagLst>
</file>

<file path=ppt/tags/tag30.xml><?xml version="1.0" encoding="utf-8"?>
<p:tagLst xmlns:p="http://schemas.openxmlformats.org/presentationml/2006/main">
  <p:tag name="AS_UNIQUEID" val="2389"/>
</p:tagLst>
</file>

<file path=ppt/tags/tag31.xml><?xml version="1.0" encoding="utf-8"?>
<p:tagLst xmlns:p="http://schemas.openxmlformats.org/presentationml/2006/main">
  <p:tag name="AS_UNIQUEID" val="2390"/>
</p:tagLst>
</file>

<file path=ppt/tags/tag32.xml><?xml version="1.0" encoding="utf-8"?>
<p:tagLst xmlns:p="http://schemas.openxmlformats.org/presentationml/2006/main">
  <p:tag name="AS_UNIQUEID" val="2391"/>
</p:tagLst>
</file>

<file path=ppt/tags/tag33.xml><?xml version="1.0" encoding="utf-8"?>
<p:tagLst xmlns:p="http://schemas.openxmlformats.org/presentationml/2006/main">
  <p:tag name="AS_UNIQUEID" val="2392"/>
</p:tagLst>
</file>

<file path=ppt/tags/tag34.xml><?xml version="1.0" encoding="utf-8"?>
<p:tagLst xmlns:p="http://schemas.openxmlformats.org/presentationml/2006/main">
  <p:tag name="AS_UNIQUEID" val="2393"/>
</p:tagLst>
</file>

<file path=ppt/tags/tag35.xml><?xml version="1.0" encoding="utf-8"?>
<p:tagLst xmlns:p="http://schemas.openxmlformats.org/presentationml/2006/main">
  <p:tag name="AS_UNIQUEID" val="2394"/>
</p:tagLst>
</file>

<file path=ppt/tags/tag36.xml><?xml version="1.0" encoding="utf-8"?>
<p:tagLst xmlns:p="http://schemas.openxmlformats.org/presentationml/2006/main">
  <p:tag name="AS_UNIQUEID" val="2395"/>
</p:tagLst>
</file>

<file path=ppt/tags/tag37.xml><?xml version="1.0" encoding="utf-8"?>
<p:tagLst xmlns:p="http://schemas.openxmlformats.org/presentationml/2006/main">
  <p:tag name="AS_UNIQUEID" val="2396"/>
</p:tagLst>
</file>

<file path=ppt/tags/tag38.xml><?xml version="1.0" encoding="utf-8"?>
<p:tagLst xmlns:p="http://schemas.openxmlformats.org/presentationml/2006/main">
  <p:tag name="AS_UNIQUEID" val="2397"/>
</p:tagLst>
</file>

<file path=ppt/tags/tag39.xml><?xml version="1.0" encoding="utf-8"?>
<p:tagLst xmlns:p="http://schemas.openxmlformats.org/presentationml/2006/main">
  <p:tag name="AS_UNIQUEID" val="2398"/>
</p:tagLst>
</file>

<file path=ppt/tags/tag40.xml><?xml version="1.0" encoding="utf-8"?>
<p:tagLst xmlns:p="http://schemas.openxmlformats.org/presentationml/2006/main">
  <p:tag name="AS_UNIQUEID" val="2399"/>
</p:tagLst>
</file>

<file path=ppt/tags/tag41.xml><?xml version="1.0" encoding="utf-8"?>
<p:tagLst xmlns:p="http://schemas.openxmlformats.org/presentationml/2006/main">
  <p:tag name="AS_UNIQUEID" val="2400"/>
</p:tagLst>
</file>

<file path=ppt/tags/tag42.xml><?xml version="1.0" encoding="utf-8"?>
<p:tagLst xmlns:p="http://schemas.openxmlformats.org/presentationml/2006/main">
  <p:tag name="AS_UNIQUEID" val="2401"/>
</p:tagLst>
</file>

<file path=ppt/tags/tag43.xml><?xml version="1.0" encoding="utf-8"?>
<p:tagLst xmlns:p="http://schemas.openxmlformats.org/presentationml/2006/main">
  <p:tag name="AS_UNIQUEID" val="2402"/>
</p:tagLst>
</file>

<file path=ppt/tags/tag44.xml><?xml version="1.0" encoding="utf-8"?>
<p:tagLst xmlns:p="http://schemas.openxmlformats.org/presentationml/2006/main">
  <p:tag name="AS_UNIQUEID" val="2403"/>
</p:tagLst>
</file>

<file path=ppt/tags/tag45.xml><?xml version="1.0" encoding="utf-8"?>
<p:tagLst xmlns:p="http://schemas.openxmlformats.org/presentationml/2006/main">
  <p:tag name="AS_UNIQUEID" val="2404"/>
</p:tagLst>
</file>

<file path=ppt/tags/tag46.xml><?xml version="1.0" encoding="utf-8"?>
<p:tagLst xmlns:p="http://schemas.openxmlformats.org/presentationml/2006/main">
  <p:tag name="AS_UNIQUEID" val="2405"/>
</p:tagLst>
</file>

<file path=ppt/tags/tag47.xml><?xml version="1.0" encoding="utf-8"?>
<p:tagLst xmlns:p="http://schemas.openxmlformats.org/presentationml/2006/main">
  <p:tag name="AS_UNIQUEID" val="2406"/>
</p:tagLst>
</file>

<file path=ppt/tags/tag48.xml><?xml version="1.0" encoding="utf-8"?>
<p:tagLst xmlns:p="http://schemas.openxmlformats.org/presentationml/2006/main">
  <p:tag name="AS_UNIQUEID" val="2407"/>
</p:tagLst>
</file>

<file path=ppt/tags/tag49.xml><?xml version="1.0" encoding="utf-8"?>
<p:tagLst xmlns:p="http://schemas.openxmlformats.org/presentationml/2006/main">
  <p:tag name="AS_UNIQUEID" val="2408"/>
</p:tagLst>
</file>

<file path=ppt/tags/tag50.xml><?xml version="1.0" encoding="utf-8"?>
<p:tagLst xmlns:p="http://schemas.openxmlformats.org/presentationml/2006/main">
  <p:tag name="AS_UNIQUEID" val="2409"/>
</p:tagLst>
</file>

<file path=ppt/tags/tag51.xml><?xml version="1.0" encoding="utf-8"?>
<p:tagLst xmlns:p="http://schemas.openxmlformats.org/presentationml/2006/main">
  <p:tag name="AS_UNIQUEID" val="2410"/>
</p:tagLst>
</file>

<file path=ppt/tags/tag52.xml><?xml version="1.0" encoding="utf-8"?>
<p:tagLst xmlns:p="http://schemas.openxmlformats.org/presentationml/2006/main">
  <p:tag name="AS_UNIQUEID" val="2411"/>
</p:tagLst>
</file>

<file path=ppt/tags/tag53.xml><?xml version="1.0" encoding="utf-8"?>
<p:tagLst xmlns:p="http://schemas.openxmlformats.org/presentationml/2006/main">
  <p:tag name="AS_UNIQUEID" val="2412"/>
</p:tagLst>
</file>

<file path=ppt/tags/tag54.xml><?xml version="1.0" encoding="utf-8"?>
<p:tagLst xmlns:p="http://schemas.openxmlformats.org/presentationml/2006/main">
  <p:tag name="AS_UNIQUEID" val="2413"/>
</p:tagLst>
</file>

<file path=ppt/tags/tag55.xml><?xml version="1.0" encoding="utf-8"?>
<p:tagLst xmlns:p="http://schemas.openxmlformats.org/presentationml/2006/main">
  <p:tag name="AS_UNIQUEID" val="2414"/>
</p:tagLst>
</file>

<file path=ppt/tags/tag56.xml><?xml version="1.0" encoding="utf-8"?>
<p:tagLst xmlns:p="http://schemas.openxmlformats.org/presentationml/2006/main">
  <p:tag name="AS_UNIQUEID" val="2415"/>
</p:tagLst>
</file>

<file path=ppt/tags/tag57.xml><?xml version="1.0" encoding="utf-8"?>
<p:tagLst xmlns:p="http://schemas.openxmlformats.org/presentationml/2006/main">
  <p:tag name="AS_UNIQUEID" val="2416"/>
</p:tagLst>
</file>

<file path=ppt/tags/tag58.xml><?xml version="1.0" encoding="utf-8"?>
<p:tagLst xmlns:p="http://schemas.openxmlformats.org/presentationml/2006/main">
  <p:tag name="AS_UNIQUEID" val="2417"/>
</p:tagLst>
</file>

<file path=ppt/tags/tag59.xml><?xml version="1.0" encoding="utf-8"?>
<p:tagLst xmlns:p="http://schemas.openxmlformats.org/presentationml/2006/main">
  <p:tag name="AS_UNIQUEID" val="2418"/>
</p:tagLst>
</file>

<file path=ppt/tags/tag60.xml><?xml version="1.0" encoding="utf-8"?>
<p:tagLst xmlns:p="http://schemas.openxmlformats.org/presentationml/2006/main">
  <p:tag name="AS_UNIQUEID" val="2419"/>
</p:tagLst>
</file>

<file path=ppt/tags/tag61.xml><?xml version="1.0" encoding="utf-8"?>
<p:tagLst xmlns:p="http://schemas.openxmlformats.org/presentationml/2006/main">
  <p:tag name="AS_UNIQUEID" val="2420"/>
</p:tagLst>
</file>

<file path=ppt/tags/tag62.xml><?xml version="1.0" encoding="utf-8"?>
<p:tagLst xmlns:p="http://schemas.openxmlformats.org/presentationml/2006/main">
  <p:tag name="AS_UNIQUEID" val="2421"/>
</p:tagLst>
</file>

<file path=ppt/tags/tag63.xml><?xml version="1.0" encoding="utf-8"?>
<p:tagLst xmlns:p="http://schemas.openxmlformats.org/presentationml/2006/main">
  <p:tag name="AS_UNIQUEID" val="2422"/>
</p:tagLst>
</file>

<file path=ppt/tags/tag64.xml><?xml version="1.0" encoding="utf-8"?>
<p:tagLst xmlns:p="http://schemas.openxmlformats.org/presentationml/2006/main">
  <p:tag name="AS_UNIQUEID" val="2423"/>
</p:tagLst>
</file>

<file path=ppt/tags/tag65.xml><?xml version="1.0" encoding="utf-8"?>
<p:tagLst xmlns:p="http://schemas.openxmlformats.org/presentationml/2006/main">
  <p:tag name="AS_UNIQUEID" val="2424"/>
</p:tagLst>
</file>

<file path=ppt/tags/tag66.xml><?xml version="1.0" encoding="utf-8"?>
<p:tagLst xmlns:p="http://schemas.openxmlformats.org/presentationml/2006/main">
  <p:tag name="AS_UNIQUEID" val="2425"/>
</p:tagLst>
</file>

<file path=ppt/tags/tag67.xml><?xml version="1.0" encoding="utf-8"?>
<p:tagLst xmlns:p="http://schemas.openxmlformats.org/presentationml/2006/main">
  <p:tag name="AS_UNIQUEID" val="2426"/>
</p:tagLst>
</file>

<file path=ppt/tags/tag68.xml><?xml version="1.0" encoding="utf-8"?>
<p:tagLst xmlns:p="http://schemas.openxmlformats.org/presentationml/2006/main">
  <p:tag name="AS_UNIQUEID" val="2427"/>
</p:tagLst>
</file>

<file path=ppt/tags/tag69.xml><?xml version="1.0" encoding="utf-8"?>
<p:tagLst xmlns:p="http://schemas.openxmlformats.org/presentationml/2006/main">
  <p:tag name="AS_UNIQUEID" val="2428"/>
</p:tagLst>
</file>

<file path=ppt/tags/tag70.xml><?xml version="1.0" encoding="utf-8"?>
<p:tagLst xmlns:p="http://schemas.openxmlformats.org/presentationml/2006/main">
  <p:tag name="AS_UNIQUEID" val="2429"/>
</p:tagLst>
</file>

<file path=ppt/tags/tag71.xml><?xml version="1.0" encoding="utf-8"?>
<p:tagLst xmlns:p="http://schemas.openxmlformats.org/presentationml/2006/main">
  <p:tag name="AS_UNIQUEID" val="2430"/>
</p:tagLst>
</file>

<file path=ppt/tags/tag72.xml><?xml version="1.0" encoding="utf-8"?>
<p:tagLst xmlns:p="http://schemas.openxmlformats.org/presentationml/2006/main">
  <p:tag name="AS_UNIQUEID" val="2431"/>
</p:tagLst>
</file>

<file path=ppt/tags/tag73.xml><?xml version="1.0" encoding="utf-8"?>
<p:tagLst xmlns:p="http://schemas.openxmlformats.org/presentationml/2006/main">
  <p:tag name="AS_UNIQUEID" val="2432"/>
</p:tagLst>
</file>

<file path=ppt/tags/tag74.xml><?xml version="1.0" encoding="utf-8"?>
<p:tagLst xmlns:p="http://schemas.openxmlformats.org/presentationml/2006/main">
  <p:tag name="AS_UNIQUEID" val="2433"/>
</p:tagLst>
</file>

<file path=ppt/tags/tag75.xml><?xml version="1.0" encoding="utf-8"?>
<p:tagLst xmlns:p="http://schemas.openxmlformats.org/presentationml/2006/main">
  <p:tag name="AS_UNIQUEID" val="2434"/>
</p:tagLst>
</file>

<file path=ppt/tags/tag76.xml><?xml version="1.0" encoding="utf-8"?>
<p:tagLst xmlns:p="http://schemas.openxmlformats.org/presentationml/2006/main">
  <p:tag name="AS_UNIQUEID" val="2272"/>
</p:tagLst>
</file>

<file path=ppt/tags/tag77.xml><?xml version="1.0" encoding="utf-8"?>
<p:tagLst xmlns:p="http://schemas.openxmlformats.org/presentationml/2006/main">
  <p:tag name="AS_UNIQUEID" val="1367"/>
</p:tagLst>
</file>

<file path=ppt/tags/tag78.xml><?xml version="1.0" encoding="utf-8"?>
<p:tagLst xmlns:p="http://schemas.openxmlformats.org/presentationml/2006/main">
  <p:tag name="AS_UNIQUEID" val="1368"/>
</p:tagLst>
</file>

<file path=ppt/tags/tag79.xml><?xml version="1.0" encoding="utf-8"?>
<p:tagLst xmlns:p="http://schemas.openxmlformats.org/presentationml/2006/main">
  <p:tag name="AS_UNIQUEID" val="1369"/>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1370"/>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1371"/>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2273"/>
</p:tagLst>
</file>

<file path=ppt/tags/tag83.xml><?xml version="1.0" encoding="utf-8"?>
<p:tagLst xmlns:p="http://schemas.openxmlformats.org/presentationml/2006/main">
  <p:tag name="AS_UNIQUEID" val="1373"/>
</p:tagLst>
</file>

<file path=ppt/tags/tag84.xml><?xml version="1.0" encoding="utf-8"?>
<p:tagLst xmlns:p="http://schemas.openxmlformats.org/presentationml/2006/main">
  <p:tag name="AS_UNIQUEID" val="1374"/>
</p:tagLst>
</file>

<file path=ppt/tags/tag85.xml><?xml version="1.0" encoding="utf-8"?>
<p:tagLst xmlns:p="http://schemas.openxmlformats.org/presentationml/2006/main">
  <p:tag name="AS_UNIQUEID" val="1375"/>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1376"/>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137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2274"/>
</p:tagLst>
</file>

<file path=ppt/tags/tag89.xml><?xml version="1.0" encoding="utf-8"?>
<p:tagLst xmlns:p="http://schemas.openxmlformats.org/presentationml/2006/main">
  <p:tag name="AS_UNIQUEID" val="1379"/>
</p:tagLst>
</file>

<file path=ppt/tags/tag90.xml><?xml version="1.0" encoding="utf-8"?>
<p:tagLst xmlns:p="http://schemas.openxmlformats.org/presentationml/2006/main">
  <p:tag name="AS_UNIQUEID" val="138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1381"/>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1382"/>
</p:tagLst>
</file>

<file path=ppt/tags/tag93.xml><?xml version="1.0" encoding="utf-8"?>
<p:tagLst xmlns:p="http://schemas.openxmlformats.org/presentationml/2006/main">
  <p:tag name="AS_UNIQUEID" val="1383"/>
</p:tagLst>
</file>

<file path=ppt/tags/tag94.xml><?xml version="1.0" encoding="utf-8"?>
<p:tagLst xmlns:p="http://schemas.openxmlformats.org/presentationml/2006/main">
  <p:tag name="AS_UNIQUEID" val="138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5.xml><?xml version="1.0" encoding="utf-8"?>
<p:tagLst xmlns:p="http://schemas.openxmlformats.org/presentationml/2006/main">
  <p:tag name="AS_UNIQUEID" val="138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6.xml><?xml version="1.0" encoding="utf-8"?>
<p:tagLst xmlns:p="http://schemas.openxmlformats.org/presentationml/2006/main">
  <p:tag name="AS_UNIQUEID" val="138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7.xml><?xml version="1.0" encoding="utf-8"?>
<p:tagLst xmlns:p="http://schemas.openxmlformats.org/presentationml/2006/main">
  <p:tag name="AS_UNIQUEID" val="2275"/>
</p:tagLst>
</file>

<file path=ppt/tags/tag98.xml><?xml version="1.0" encoding="utf-8"?>
<p:tagLst xmlns:p="http://schemas.openxmlformats.org/presentationml/2006/main">
  <p:tag name="AS_UNIQUEID" val="1388"/>
</p:tagLst>
</file>

<file path=ppt/tags/tag99.xml><?xml version="1.0" encoding="utf-8"?>
<p:tagLst xmlns:p="http://schemas.openxmlformats.org/presentationml/2006/main">
  <p:tag name="AS_UNIQUEID" val="1389"/>
</p:tagLst>
</file>

<file path=ppt/tags/tag100.xml><?xml version="1.0" encoding="utf-8"?>
<p:tagLst xmlns:p="http://schemas.openxmlformats.org/presentationml/2006/main">
  <p:tag name="AS_UNIQUEID" val="1390"/>
</p:tagLst>
</file>

<file path=ppt/tags/tag101.xml><?xml version="1.0" encoding="utf-8"?>
<p:tagLst xmlns:p="http://schemas.openxmlformats.org/presentationml/2006/main">
  <p:tag name="AS_UNIQUEID" val="1391"/>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02.xml><?xml version="1.0" encoding="utf-8"?>
<p:tagLst xmlns:p="http://schemas.openxmlformats.org/presentationml/2006/main">
  <p:tag name="AS_UNIQUEID" val="1392"/>
</p:tagLst>
</file>

<file path=ppt/tags/tag103.xml><?xml version="1.0" encoding="utf-8"?>
<p:tagLst xmlns:p="http://schemas.openxmlformats.org/presentationml/2006/main">
  <p:tag name="AS_UNIQUEID" val="1393"/>
</p:tagLst>
</file>

<file path=ppt/tags/tag104.xml><?xml version="1.0" encoding="utf-8"?>
<p:tagLst xmlns:p="http://schemas.openxmlformats.org/presentationml/2006/main">
  <p:tag name="AS_UNIQUEID" val="1394"/>
</p:tagLst>
</file>

<file path=ppt/tags/tag105.xml><?xml version="1.0" encoding="utf-8"?>
<p:tagLst xmlns:p="http://schemas.openxmlformats.org/presentationml/2006/main">
  <p:tag name="AS_UNIQUEID" val="139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6.xml><?xml version="1.0" encoding="utf-8"?>
<p:tagLst xmlns:p="http://schemas.openxmlformats.org/presentationml/2006/main">
  <p:tag name="AS_UNIQUEID" val="139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7.xml><?xml version="1.0" encoding="utf-8"?>
<p:tagLst xmlns:p="http://schemas.openxmlformats.org/presentationml/2006/main">
  <p:tag name="AS_UNIQUEID" val="139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8.xml><?xml version="1.0" encoding="utf-8"?>
<p:tagLst xmlns:p="http://schemas.openxmlformats.org/presentationml/2006/main">
  <p:tag name="AS_UNIQUEID" val="2276"/>
</p:tagLst>
</file>

<file path=ppt/tags/tag109.xml><?xml version="1.0" encoding="utf-8"?>
<p:tagLst xmlns:p="http://schemas.openxmlformats.org/presentationml/2006/main">
  <p:tag name="AS_UNIQUEID" val="1399"/>
</p:tagLst>
</file>

<file path=ppt/tags/tag110.xml><?xml version="1.0" encoding="utf-8"?>
<p:tagLst xmlns:p="http://schemas.openxmlformats.org/presentationml/2006/main">
  <p:tag name="AS_UNIQUEID" val="1400"/>
</p:tagLst>
</file>

<file path=ppt/tags/tag111.xml><?xml version="1.0" encoding="utf-8"?>
<p:tagLst xmlns:p="http://schemas.openxmlformats.org/presentationml/2006/main">
  <p:tag name="AS_UNIQUEID" val="1401"/>
</p:tagLst>
</file>

<file path=ppt/tags/tag112.xml><?xml version="1.0" encoding="utf-8"?>
<p:tagLst xmlns:p="http://schemas.openxmlformats.org/presentationml/2006/main">
  <p:tag name="AS_UNIQUEID" val="1402"/>
</p:tagLst>
</file>

<file path=ppt/tags/tag113.xml><?xml version="1.0" encoding="utf-8"?>
<p:tagLst xmlns:p="http://schemas.openxmlformats.org/presentationml/2006/main">
  <p:tag name="AS_UNIQUEID" val="1403"/>
</p:tagLst>
</file>

<file path=ppt/tags/tag114.xml><?xml version="1.0" encoding="utf-8"?>
<p:tagLst xmlns:p="http://schemas.openxmlformats.org/presentationml/2006/main">
  <p:tag name="AS_UNIQUEID" val="1404"/>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115.xml><?xml version="1.0" encoding="utf-8"?>
<p:tagLst xmlns:p="http://schemas.openxmlformats.org/presentationml/2006/main">
  <p:tag name="AS_UNIQUEID" val="1405"/>
</p:tagLst>
</file>

<file path=ppt/tags/tag116.xml><?xml version="1.0" encoding="utf-8"?>
<p:tagLst xmlns:p="http://schemas.openxmlformats.org/presentationml/2006/main">
  <p:tag name="AS_UNIQUEID" val="1406"/>
</p:tagLst>
</file>

<file path=ppt/tags/tag117.xml><?xml version="1.0" encoding="utf-8"?>
<p:tagLst xmlns:p="http://schemas.openxmlformats.org/presentationml/2006/main">
  <p:tag name="AS_UNIQUEID" val="1407"/>
</p:tagLst>
</file>

<file path=ppt/tags/tag118.xml><?xml version="1.0" encoding="utf-8"?>
<p:tagLst xmlns:p="http://schemas.openxmlformats.org/presentationml/2006/main">
  <p:tag name="AS_UNIQUEID" val="140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AS_UNIQUEID" val="140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AS_UNIQUEID" val="141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AS_UNIQUEID" val="2277"/>
</p:tagLst>
</file>

<file path=ppt/tags/tag122.xml><?xml version="1.0" encoding="utf-8"?>
<p:tagLst xmlns:p="http://schemas.openxmlformats.org/presentationml/2006/main">
  <p:tag name="AS_UNIQUEID" val="1412"/>
</p:tagLst>
</file>

<file path=ppt/tags/tag123.xml><?xml version="1.0" encoding="utf-8"?>
<p:tagLst xmlns:p="http://schemas.openxmlformats.org/presentationml/2006/main">
  <p:tag name="AS_UNIQUEID" val="1413"/>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124.xml><?xml version="1.0" encoding="utf-8"?>
<p:tagLst xmlns:p="http://schemas.openxmlformats.org/presentationml/2006/main">
  <p:tag name="AS_UNIQUEID" val="1414"/>
</p:tagLst>
</file>

<file path=ppt/tags/tag125.xml><?xml version="1.0" encoding="utf-8"?>
<p:tagLst xmlns:p="http://schemas.openxmlformats.org/presentationml/2006/main">
  <p:tag name="AS_UNIQUEID" val="1415"/>
</p:tagLst>
</file>

<file path=ppt/tags/tag126.xml><?xml version="1.0" encoding="utf-8"?>
<p:tagLst xmlns:p="http://schemas.openxmlformats.org/presentationml/2006/main">
  <p:tag name="AS_UNIQUEID" val="1416"/>
</p:tagLst>
</file>

<file path=ppt/tags/tag127.xml><?xml version="1.0" encoding="utf-8"?>
<p:tagLst xmlns:p="http://schemas.openxmlformats.org/presentationml/2006/main">
  <p:tag name="AS_UNIQUEID" val="141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AS_UNIQUEID" val="141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AS_UNIQUEID" val="141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AS_UNIQUEID" val="2278"/>
</p:tagLst>
</file>

<file path=ppt/tags/tag131.xml><?xml version="1.0" encoding="utf-8"?>
<p:tagLst xmlns:p="http://schemas.openxmlformats.org/presentationml/2006/main">
  <p:tag name="AS_UNIQUEID" val="142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AS_UNIQUEID" val="142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AS_UNIQUEID" val="142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AS_UNIQUEID" val="2279"/>
</p:tagLst>
</file>

<file path=ppt/tags/tag135.xml><?xml version="1.0" encoding="utf-8"?>
<p:tagLst xmlns:p="http://schemas.openxmlformats.org/presentationml/2006/main">
  <p:tag name="AS_UNIQUEID" val="1425"/>
</p:tagLst>
</file>

<file path=ppt/tags/tag136.xml><?xml version="1.0" encoding="utf-8"?>
<p:tagLst xmlns:p="http://schemas.openxmlformats.org/presentationml/2006/main">
  <p:tag name="AS_UNIQUEID" val="1426"/>
</p:tagLst>
</file>

<file path=ppt/tags/tag137.xml><?xml version="1.0" encoding="utf-8"?>
<p:tagLst xmlns:p="http://schemas.openxmlformats.org/presentationml/2006/main">
  <p:tag name="AS_UNIQUEID" val="1427"/>
</p:tagLst>
</file>

<file path=ppt/tags/tag138.xml><?xml version="1.0" encoding="utf-8"?>
<p:tagLst xmlns:p="http://schemas.openxmlformats.org/presentationml/2006/main">
  <p:tag name="AS_UNIQUEID" val="1428"/>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139.xml><?xml version="1.0" encoding="utf-8"?>
<p:tagLst xmlns:p="http://schemas.openxmlformats.org/presentationml/2006/main">
  <p:tag name="AS_UNIQUEID" val="1429"/>
</p:tagLst>
</file>

<file path=ppt/tags/tag140.xml><?xml version="1.0" encoding="utf-8"?>
<p:tagLst xmlns:p="http://schemas.openxmlformats.org/presentationml/2006/main">
  <p:tag name="AS_UNIQUEID" val="1430"/>
</p:tagLst>
</file>

<file path=ppt/tags/tag141.xml><?xml version="1.0" encoding="utf-8"?>
<p:tagLst xmlns:p="http://schemas.openxmlformats.org/presentationml/2006/main">
  <p:tag name="AS_UNIQUEID" val="1431"/>
</p:tagLst>
</file>

<file path=ppt/tags/tag142.xml><?xml version="1.0" encoding="utf-8"?>
<p:tagLst xmlns:p="http://schemas.openxmlformats.org/presentationml/2006/main">
  <p:tag name="AS_UNIQUEID" val="143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3.xml><?xml version="1.0" encoding="utf-8"?>
<p:tagLst xmlns:p="http://schemas.openxmlformats.org/presentationml/2006/main">
  <p:tag name="AS_UNIQUEID" val="1433"/>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4.xml><?xml version="1.0" encoding="utf-8"?>
<p:tagLst xmlns:p="http://schemas.openxmlformats.org/presentationml/2006/main">
  <p:tag name="AS_UNIQUEID" val="143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5.xml><?xml version="1.0" encoding="utf-8"?>
<p:tagLst xmlns:p="http://schemas.openxmlformats.org/presentationml/2006/main">
  <p:tag name="AS_UNIQUEID" val="2280"/>
</p:tagLst>
</file>

<file path=ppt/tags/tag146.xml><?xml version="1.0" encoding="utf-8"?>
<p:tagLst xmlns:p="http://schemas.openxmlformats.org/presentationml/2006/main">
  <p:tag name="AS_UNIQUEID" val="1442"/>
</p:tagLst>
</file>

<file path=ppt/tags/tag147.xml><?xml version="1.0" encoding="utf-8"?>
<p:tagLst xmlns:p="http://schemas.openxmlformats.org/presentationml/2006/main">
  <p:tag name="AS_UNIQUEID" val="1443"/>
</p:tagLst>
</file>

<file path=ppt/tags/tag148.xml><?xml version="1.0" encoding="utf-8"?>
<p:tagLst xmlns:p="http://schemas.openxmlformats.org/presentationml/2006/main">
  <p:tag name="AS_UNIQUEID" val="144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AS_UNIQUEID" val="144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AS_UNIQUEID" val="144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1.xml><?xml version="1.0" encoding="utf-8"?>
<p:tagLst xmlns:p="http://schemas.openxmlformats.org/presentationml/2006/main">
  <p:tag name="AS_UNIQUEID" val="2281"/>
</p:tagLst>
</file>

<file path=ppt/tags/tag152.xml><?xml version="1.0" encoding="utf-8"?>
<p:tagLst xmlns:p="http://schemas.openxmlformats.org/presentationml/2006/main">
  <p:tag name="AS_UNIQUEID" val="1448"/>
</p:tagLst>
</file>

<file path=ppt/tags/tag153.xml><?xml version="1.0" encoding="utf-8"?>
<p:tagLst xmlns:p="http://schemas.openxmlformats.org/presentationml/2006/main">
  <p:tag name="AS_UNIQUEID" val="1449"/>
  <p:tag name="KSO_WM_BEAUTIFY_FLAG" val="#wm#"/>
  <p:tag name="KSO_WM_SLIDE_BACKGROUND_TYPE" val="frame"/>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4.xml><?xml version="1.0" encoding="utf-8"?>
<p:tagLst xmlns:p="http://schemas.openxmlformats.org/presentationml/2006/main">
  <p:tag name="AS_UNIQUEID" val="1450"/>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55.xml><?xml version="1.0" encoding="utf-8"?>
<p:tagLst xmlns:p="http://schemas.openxmlformats.org/presentationml/2006/main">
  <p:tag name="AS_UNIQUEID" val="1451"/>
</p:tagLst>
</file>

<file path=ppt/tags/tag156.xml><?xml version="1.0" encoding="utf-8"?>
<p:tagLst xmlns:p="http://schemas.openxmlformats.org/presentationml/2006/main">
  <p:tag name="AS_UNIQUEID" val="1452"/>
</p:tagLst>
</file>

<file path=ppt/tags/tag157.xml><?xml version="1.0" encoding="utf-8"?>
<p:tagLst xmlns:p="http://schemas.openxmlformats.org/presentationml/2006/main">
  <p:tag name="AS_UNIQUEID" val="1453"/>
</p:tagLst>
</file>

<file path=ppt/tags/tag158.xml><?xml version="1.0" encoding="utf-8"?>
<p:tagLst xmlns:p="http://schemas.openxmlformats.org/presentationml/2006/main">
  <p:tag name="AS_UNIQUEID" val="1455"/>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9.xml><?xml version="1.0" encoding="utf-8"?>
<p:tagLst xmlns:p="http://schemas.openxmlformats.org/presentationml/2006/main">
  <p:tag name="AS_UNIQUEID" val="1456"/>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0.xml><?xml version="1.0" encoding="utf-8"?>
<p:tagLst xmlns:p="http://schemas.openxmlformats.org/presentationml/2006/main">
  <p:tag name="AS_UNIQUEID" val="145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61.xml><?xml version="1.0" encoding="utf-8"?>
<p:tagLst xmlns:p="http://schemas.openxmlformats.org/presentationml/2006/main">
  <p:tag name="AS_UNIQUEID" val="2282"/>
</p:tagLst>
</file>

<file path=ppt/tags/tag162.xml><?xml version="1.0" encoding="utf-8"?>
<p:tagLst xmlns:p="http://schemas.openxmlformats.org/presentationml/2006/main">
  <p:tag name="AS_UNIQUEID" val="1460"/>
</p:tagLst>
</file>

<file path=ppt/tags/tag163.xml><?xml version="1.0" encoding="utf-8"?>
<p:tagLst xmlns:p="http://schemas.openxmlformats.org/presentationml/2006/main">
  <p:tag name="AS_UNIQUEID" val="1461"/>
</p:tagLst>
</file>

<file path=ppt/tags/tag164.xml><?xml version="1.0" encoding="utf-8"?>
<p:tagLst xmlns:p="http://schemas.openxmlformats.org/presentationml/2006/main">
  <p:tag name="AS_UNIQUEID" val="146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AS_UNIQUEID" val="1463"/>
</p:tagLst>
</file>

<file path=ppt/tags/tag166.xml><?xml version="1.0" encoding="utf-8"?>
<p:tagLst xmlns:p="http://schemas.openxmlformats.org/presentationml/2006/main">
  <p:tag name="AS_UNIQUEID" val="1464"/>
</p:tagLst>
</file>

<file path=ppt/tags/tag167.xml><?xml version="1.0" encoding="utf-8"?>
<p:tagLst xmlns:p="http://schemas.openxmlformats.org/presentationml/2006/main">
  <p:tag name="AS_UNIQUEID" val="1465"/>
</p:tagLst>
</file>

<file path=ppt/tags/tag168.xml><?xml version="1.0" encoding="utf-8"?>
<p:tagLst xmlns:p="http://schemas.openxmlformats.org/presentationml/2006/main">
  <p:tag name="AS_UNIQUEID" val="146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AS_UNIQUEID" val="146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AS_UNIQUEID" val="146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AS_UNIQUEID" val="2283"/>
</p:tagLst>
</file>

<file path=ppt/tags/tag172.xml><?xml version="1.0" encoding="utf-8"?>
<p:tagLst xmlns:p="http://schemas.openxmlformats.org/presentationml/2006/main">
  <p:tag name="AS_UNIQUEID" val="1470"/>
</p:tagLst>
</file>

<file path=ppt/tags/tag173.xml><?xml version="1.0" encoding="utf-8"?>
<p:tagLst xmlns:p="http://schemas.openxmlformats.org/presentationml/2006/main">
  <p:tag name="AS_UNIQUEID" val="1471"/>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6"/>
  <p:tag name="KSO_WM_UNIT_INDEX" val="6"/>
  <p:tag name="KSO_WM_UNIT_LAYERLEVEL" val="1"/>
  <p:tag name="KSO_WM_UNIT_TYPE" val="i"/>
</p:tagLst>
</file>

<file path=ppt/tags/tag174.xml><?xml version="1.0" encoding="utf-8"?>
<p:tagLst xmlns:p="http://schemas.openxmlformats.org/presentationml/2006/main">
  <p:tag name="AS_UNIQUEID" val="1472"/>
</p:tagLst>
</file>

<file path=ppt/tags/tag175.xml><?xml version="1.0" encoding="utf-8"?>
<p:tagLst xmlns:p="http://schemas.openxmlformats.org/presentationml/2006/main">
  <p:tag name="AS_UNIQUEID" val="1473"/>
</p:tagLst>
</file>

<file path=ppt/tags/tag176.xml><?xml version="1.0" encoding="utf-8"?>
<p:tagLst xmlns:p="http://schemas.openxmlformats.org/presentationml/2006/main">
  <p:tag name="AS_UNIQUEID" val="1474"/>
</p:tagLst>
</file>

<file path=ppt/tags/tag177.xml><?xml version="1.0" encoding="utf-8"?>
<p:tagLst xmlns:p="http://schemas.openxmlformats.org/presentationml/2006/main">
  <p:tag name="AS_UNIQUEID" val="1475"/>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8.xml><?xml version="1.0" encoding="utf-8"?>
<p:tagLst xmlns:p="http://schemas.openxmlformats.org/presentationml/2006/main">
  <p:tag name="AS_UNIQUEID" val="1476"/>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9.xml><?xml version="1.0" encoding="utf-8"?>
<p:tagLst xmlns:p="http://schemas.openxmlformats.org/presentationml/2006/main">
  <p:tag name="AS_UNIQUEID" val="1477"/>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80.xml><?xml version="1.0" encoding="utf-8"?>
<p:tagLst xmlns:p="http://schemas.openxmlformats.org/presentationml/2006/main">
  <p:tag name="AS_UNIQUEID" val="2284"/>
</p:tagLst>
</file>

<file path=ppt/tags/tag181.xml><?xml version="1.0" encoding="utf-8"?>
<p:tagLst xmlns:p="http://schemas.openxmlformats.org/presentationml/2006/main">
  <p:tag name="AS_UNIQUEID" val="1479"/>
</p:tagLst>
</file>

<file path=ppt/tags/tag182.xml><?xml version="1.0" encoding="utf-8"?>
<p:tagLst xmlns:p="http://schemas.openxmlformats.org/presentationml/2006/main">
  <p:tag name="AS_UNIQUEID" val="1480"/>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83.xml><?xml version="1.0" encoding="utf-8"?>
<p:tagLst xmlns:p="http://schemas.openxmlformats.org/presentationml/2006/main">
  <p:tag name="AS_UNIQUEID" val="1481"/>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84.xml><?xml version="1.0" encoding="utf-8"?>
<p:tagLst xmlns:p="http://schemas.openxmlformats.org/presentationml/2006/main">
  <p:tag name="AS_UNIQUEID" val="1482"/>
</p:tagLst>
</file>

<file path=ppt/tags/tag185.xml><?xml version="1.0" encoding="utf-8"?>
<p:tagLst xmlns:p="http://schemas.openxmlformats.org/presentationml/2006/main">
  <p:tag name="AS_UNIQUEID" val="1483"/>
</p:tagLst>
</file>

<file path=ppt/tags/tag186.xml><?xml version="1.0" encoding="utf-8"?>
<p:tagLst xmlns:p="http://schemas.openxmlformats.org/presentationml/2006/main">
  <p:tag name="AS_UNIQUEID" val="1484"/>
</p:tagLst>
</file>

<file path=ppt/tags/tag187.xml><?xml version="1.0" encoding="utf-8"?>
<p:tagLst xmlns:p="http://schemas.openxmlformats.org/presentationml/2006/main">
  <p:tag name="AS_UNIQUEID" val="1485"/>
</p:tagLst>
</file>

<file path=ppt/tags/tag188.xml><?xml version="1.0" encoding="utf-8"?>
<p:tagLst xmlns:p="http://schemas.openxmlformats.org/presentationml/2006/main">
  <p:tag name="AS_UNIQUEID" val="1486"/>
</p:tagLst>
</file>

<file path=ppt/tags/tag189.xml><?xml version="1.0" encoding="utf-8"?>
<p:tagLst xmlns:p="http://schemas.openxmlformats.org/presentationml/2006/main">
  <p:tag name="AS_UNIQUEID" val="1487"/>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0.xml><?xml version="1.0" encoding="utf-8"?>
<p:tagLst xmlns:p="http://schemas.openxmlformats.org/presentationml/2006/main">
  <p:tag name="AS_UNIQUEID" val="1488"/>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1.xml><?xml version="1.0" encoding="utf-8"?>
<p:tagLst xmlns:p="http://schemas.openxmlformats.org/presentationml/2006/main">
  <p:tag name="AS_UNIQUEID" val="1489"/>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2.xml><?xml version="1.0" encoding="utf-8"?>
<p:tagLst xmlns:p="http://schemas.openxmlformats.org/presentationml/2006/main">
  <p:tag name="AS_UNIQUEID" val="2285"/>
</p:tagLst>
</file>

<file path=ppt/tags/tag193.xml><?xml version="1.0" encoding="utf-8"?>
<p:tagLst xmlns:p="http://schemas.openxmlformats.org/presentationml/2006/main">
  <p:tag name="AS_UNIQUEID" val="1492"/>
</p:tagLst>
</file>

<file path=ppt/tags/tag194.xml><?xml version="1.0" encoding="utf-8"?>
<p:tagLst xmlns:p="http://schemas.openxmlformats.org/presentationml/2006/main">
  <p:tag name="AS_UNIQUEID" val="1493"/>
</p:tagLst>
</file>

<file path=ppt/tags/tag195.xml><?xml version="1.0" encoding="utf-8"?>
<p:tagLst xmlns:p="http://schemas.openxmlformats.org/presentationml/2006/main">
  <p:tag name="AS_UNIQUEID" val="1494"/>
</p:tagLst>
</file>

<file path=ppt/tags/tag196.xml><?xml version="1.0" encoding="utf-8"?>
<p:tagLst xmlns:p="http://schemas.openxmlformats.org/presentationml/2006/main">
  <p:tag name="AS_UNIQUEID" val="1495"/>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8"/>
  <p:tag name="KSO_WM_UNIT_INDEX" val="8"/>
  <p:tag name="KSO_WM_UNIT_LAYERLEVEL" val="1"/>
  <p:tag name="KSO_WM_UNIT_TYPE" val="i"/>
</p:tagLst>
</file>

<file path=ppt/tags/tag197.xml><?xml version="1.0" encoding="utf-8"?>
<p:tagLst xmlns:p="http://schemas.openxmlformats.org/presentationml/2006/main">
  <p:tag name="AS_UNIQUEID" val="1496"/>
</p:tagLst>
</file>

<file path=ppt/tags/tag198.xml><?xml version="1.0" encoding="utf-8"?>
<p:tagLst xmlns:p="http://schemas.openxmlformats.org/presentationml/2006/main">
  <p:tag name="AS_UNIQUEID" val="1497"/>
</p:tagLst>
</file>

<file path=ppt/tags/tag199.xml><?xml version="1.0" encoding="utf-8"?>
<p:tagLst xmlns:p="http://schemas.openxmlformats.org/presentationml/2006/main">
  <p:tag name="AS_UNIQUEID" val="1498"/>
</p:tagLst>
</file>

<file path=ppt/tags/tag200.xml><?xml version="1.0" encoding="utf-8"?>
<p:tagLst xmlns:p="http://schemas.openxmlformats.org/presentationml/2006/main">
  <p:tag name="AS_UNIQUEID" val="1499"/>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1.xml><?xml version="1.0" encoding="utf-8"?>
<p:tagLst xmlns:p="http://schemas.openxmlformats.org/presentationml/2006/main">
  <p:tag name="AS_UNIQUEID" val="1500"/>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2.xml><?xml version="1.0" encoding="utf-8"?>
<p:tagLst xmlns:p="http://schemas.openxmlformats.org/presentationml/2006/main">
  <p:tag name="AS_UNIQUEID" val="1501"/>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3.xml><?xml version="1.0" encoding="utf-8"?>
<p:tagLst xmlns:p="http://schemas.openxmlformats.org/presentationml/2006/main">
  <p:tag name="AS_UNIQUEID" val="2286"/>
</p:tagLst>
</file>

<file path=ppt/tags/tag204.xml><?xml version="1.0" encoding="utf-8"?>
<p:tagLst xmlns:p="http://schemas.openxmlformats.org/presentationml/2006/main">
  <p:tag name="AS_UNIQUEID" val="1503"/>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05.xml><?xml version="1.0" encoding="utf-8"?>
<p:tagLst xmlns:p="http://schemas.openxmlformats.org/presentationml/2006/main">
  <p:tag name="AS_UNIQUEID" val="1504"/>
</p:tagLst>
</file>

<file path=ppt/tags/tag206.xml><?xml version="1.0" encoding="utf-8"?>
<p:tagLst xmlns:p="http://schemas.openxmlformats.org/presentationml/2006/main">
  <p:tag name="AS_UNIQUEID" val="1505"/>
</p:tagLst>
</file>

<file path=ppt/tags/tag207.xml><?xml version="1.0" encoding="utf-8"?>
<p:tagLst xmlns:p="http://schemas.openxmlformats.org/presentationml/2006/main">
  <p:tag name="AS_UNIQUEID" val="1506"/>
</p:tagLst>
</file>

<file path=ppt/tags/tag208.xml><?xml version="1.0" encoding="utf-8"?>
<p:tagLst xmlns:p="http://schemas.openxmlformats.org/presentationml/2006/main">
  <p:tag name="AS_UNIQUEID" val="1507"/>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8"/>
  <p:tag name="KSO_WM_UNIT_INDEX" val="8"/>
  <p:tag name="KSO_WM_UNIT_LAYERLEVEL" val="1"/>
  <p:tag name="KSO_WM_UNIT_TYPE" val="i"/>
</p:tagLst>
</file>

<file path=ppt/tags/tag209.xml><?xml version="1.0" encoding="utf-8"?>
<p:tagLst xmlns:p="http://schemas.openxmlformats.org/presentationml/2006/main">
  <p:tag name="AS_UNIQUEID" val="1508"/>
</p:tagLst>
</file>

<file path=ppt/tags/tag210.xml><?xml version="1.0" encoding="utf-8"?>
<p:tagLst xmlns:p="http://schemas.openxmlformats.org/presentationml/2006/main">
  <p:tag name="AS_UNIQUEID" val="1509"/>
</p:tagLst>
</file>

<file path=ppt/tags/tag211.xml><?xml version="1.0" encoding="utf-8"?>
<p:tagLst xmlns:p="http://schemas.openxmlformats.org/presentationml/2006/main">
  <p:tag name="AS_UNIQUEID" val="1510"/>
</p:tagLst>
</file>

<file path=ppt/tags/tag212.xml><?xml version="1.0" encoding="utf-8"?>
<p:tagLst xmlns:p="http://schemas.openxmlformats.org/presentationml/2006/main">
  <p:tag name="AS_UNIQUEID" val="1511"/>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AS_UNIQUEID" val="1512"/>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AS_UNIQUEID" val="1513"/>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AS_UNIQUEID" val="2287"/>
</p:tagLst>
</file>

<file path=ppt/tags/tag216.xml><?xml version="1.0" encoding="utf-8"?>
<p:tagLst xmlns:p="http://schemas.openxmlformats.org/presentationml/2006/main">
  <p:tag name="AS_UNIQUEID" val="1515"/>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17.xml><?xml version="1.0" encoding="utf-8"?>
<p:tagLst xmlns:p="http://schemas.openxmlformats.org/presentationml/2006/main">
  <p:tag name="AS_UNIQUEID" val="1516"/>
</p:tagLst>
</file>

<file path=ppt/tags/tag218.xml><?xml version="1.0" encoding="utf-8"?>
<p:tagLst xmlns:p="http://schemas.openxmlformats.org/presentationml/2006/main">
  <p:tag name="AS_UNIQUEID" val="1517"/>
</p:tagLst>
</file>

<file path=ppt/tags/tag219.xml><?xml version="1.0" encoding="utf-8"?>
<p:tagLst xmlns:p="http://schemas.openxmlformats.org/presentationml/2006/main">
  <p:tag name="AS_UNIQUEID" val="1518"/>
</p:tagLst>
</file>

<file path=ppt/tags/tag220.xml><?xml version="1.0" encoding="utf-8"?>
<p:tagLst xmlns:p="http://schemas.openxmlformats.org/presentationml/2006/main">
  <p:tag name="AS_UNIQUEID" val="1519"/>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8"/>
  <p:tag name="KSO_WM_UNIT_INDEX" val="8"/>
  <p:tag name="KSO_WM_UNIT_LAYERLEVEL" val="1"/>
  <p:tag name="KSO_WM_UNIT_TYPE" val="i"/>
</p:tagLst>
</file>

<file path=ppt/tags/tag221.xml><?xml version="1.0" encoding="utf-8"?>
<p:tagLst xmlns:p="http://schemas.openxmlformats.org/presentationml/2006/main">
  <p:tag name="AS_UNIQUEID" val="1520"/>
</p:tagLst>
</file>

<file path=ppt/tags/tag222.xml><?xml version="1.0" encoding="utf-8"?>
<p:tagLst xmlns:p="http://schemas.openxmlformats.org/presentationml/2006/main">
  <p:tag name="AS_UNIQUEID" val="1521"/>
</p:tagLst>
</file>

<file path=ppt/tags/tag223.xml><?xml version="1.0" encoding="utf-8"?>
<p:tagLst xmlns:p="http://schemas.openxmlformats.org/presentationml/2006/main">
  <p:tag name="AS_UNIQUEID" val="1522"/>
</p:tagLst>
</file>

<file path=ppt/tags/tag224.xml><?xml version="1.0" encoding="utf-8"?>
<p:tagLst xmlns:p="http://schemas.openxmlformats.org/presentationml/2006/main">
  <p:tag name="AS_UNIQUEID" val="1523"/>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AS_UNIQUEID" val="1524"/>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AS_UNIQUEID" val="1525"/>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AS_UNIQUEID" val="2288"/>
</p:tagLst>
</file>

<file path=ppt/tags/tag228.xml><?xml version="1.0" encoding="utf-8"?>
<p:tagLst xmlns:p="http://schemas.openxmlformats.org/presentationml/2006/main">
  <p:tag name="AS_UNIQUEID" val="1527"/>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29.xml><?xml version="1.0" encoding="utf-8"?>
<p:tagLst xmlns:p="http://schemas.openxmlformats.org/presentationml/2006/main">
  <p:tag name="AS_UNIQUEID" val="1528"/>
</p:tagLst>
</file>

<file path=ppt/tags/tag230.xml><?xml version="1.0" encoding="utf-8"?>
<p:tagLst xmlns:p="http://schemas.openxmlformats.org/presentationml/2006/main">
  <p:tag name="AS_UNIQUEID" val="1529"/>
</p:tagLst>
</file>

<file path=ppt/tags/tag231.xml><?xml version="1.0" encoding="utf-8"?>
<p:tagLst xmlns:p="http://schemas.openxmlformats.org/presentationml/2006/main">
  <p:tag name="AS_UNIQUEID" val="1530"/>
</p:tagLst>
</file>

<file path=ppt/tags/tag232.xml><?xml version="1.0" encoding="utf-8"?>
<p:tagLst xmlns:p="http://schemas.openxmlformats.org/presentationml/2006/main">
  <p:tag name="AS_UNIQUEID" val="1531"/>
</p:tagLst>
</file>

<file path=ppt/tags/tag233.xml><?xml version="1.0" encoding="utf-8"?>
<p:tagLst xmlns:p="http://schemas.openxmlformats.org/presentationml/2006/main">
  <p:tag name="AS_UNIQUEID" val="1532"/>
</p:tagLst>
</file>

<file path=ppt/tags/tag234.xml><?xml version="1.0" encoding="utf-8"?>
<p:tagLst xmlns:p="http://schemas.openxmlformats.org/presentationml/2006/main">
  <p:tag name="AS_UNIQUEID" val="1533"/>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AS_UNIQUEID" val="1534"/>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AS_UNIQUEID" val="1535"/>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AS_UNIQUEID" val="2289"/>
</p:tagLst>
</file>

<file path=ppt/tags/tag238.xml><?xml version="1.0" encoding="utf-8"?>
<p:tagLst xmlns:p="http://schemas.openxmlformats.org/presentationml/2006/main">
  <p:tag name="AS_UNIQUEID" val="1538"/>
</p:tagLst>
</file>

<file path=ppt/tags/tag239.xml><?xml version="1.0" encoding="utf-8"?>
<p:tagLst xmlns:p="http://schemas.openxmlformats.org/presentationml/2006/main">
  <p:tag name="AS_UNIQUEID" val="1539"/>
</p:tagLst>
</file>

<file path=ppt/tags/tag240.xml><?xml version="1.0" encoding="utf-8"?>
<p:tagLst xmlns:p="http://schemas.openxmlformats.org/presentationml/2006/main">
  <p:tag name="AS_UNIQUEID" val="1540"/>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AS_UNIQUEID" val="1541"/>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AS_UNIQUEID" val="1542"/>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AS_UNIQUEID" val="2290"/>
</p:tagLst>
</file>

<file path=ppt/tags/tag244.xml><?xml version="1.0" encoding="utf-8"?>
<p:tagLst xmlns:p="http://schemas.openxmlformats.org/presentationml/2006/main">
  <p:tag name="AS_UNIQUEID" val="1544"/>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245.xml><?xml version="1.0" encoding="utf-8"?>
<p:tagLst xmlns:p="http://schemas.openxmlformats.org/presentationml/2006/main">
  <p:tag name="AS_UNIQUEID" val="1545"/>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246.xml><?xml version="1.0" encoding="utf-8"?>
<p:tagLst xmlns:p="http://schemas.openxmlformats.org/presentationml/2006/main">
  <p:tag name="AS_UNIQUEID" val="154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AS_UNIQUEID" val="154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AS_UNIQUEID" val="154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AS_UNIQUEID" val="1549"/>
  <p:tag name="KSO_WM_BEAUTIFY_FLAG" val="#wm#"/>
  <p:tag name="KSO_WM_COMBINE_RELATE_SLIDE_ID" val="background20180913_1"/>
  <p:tag name="KSO_WM_TAG_VERSION" val="1.0"/>
  <p:tag name="KSO_WM_TEMPLATE_CATEGORY" val="custom"/>
  <p:tag name="KSO_WM_TEMPLATE_COLOR_TYPE" val="1"/>
  <p:tag name="KSO_WM_TEMPLATE_INDEX" val="20182104"/>
  <p:tag name="KSO_WM_TEMPLATE_MASTER_THUMB_INDEX" val="12"/>
  <p:tag name="KSO_WM_TEMPLATE_MASTER_TYPE" val="1"/>
  <p:tag name="KSO_WM_TEMPLATE_SUBCATEGORY" val="0"/>
  <p:tag name="KSO_WM_TEMPLATE_THUMBS_INDEX" val="1、5、6、11、12、16、19、22、23、26、27"/>
  <p:tag name="KSO_WM_UNIT_SHOW_EDIT_AREA_INDICATION" val="0"/>
</p:tagLst>
</file>

<file path=ppt/tags/tag250.xml><?xml version="1.0" encoding="utf-8"?>
<p:tagLst xmlns:p="http://schemas.openxmlformats.org/presentationml/2006/main">
  <p:tag name="AS_UNIQUEID" val="1550"/>
</p:tagLst>
</file>

<file path=ppt/tags/tag251.xml><?xml version="1.0" encoding="utf-8"?>
<p:tagLst xmlns:p="http://schemas.openxmlformats.org/presentationml/2006/main">
  <p:tag name="AS_UNIQUEID" val="1551"/>
</p:tagLst>
</file>

<file path=ppt/tags/tag252.xml><?xml version="1.0" encoding="utf-8"?>
<p:tagLst xmlns:p="http://schemas.openxmlformats.org/presentationml/2006/main">
  <p:tag name="AS_UNIQUEID" val="1971"/>
</p:tagLst>
</file>

<file path=ppt/tags/tag253.xml><?xml version="1.0" encoding="utf-8"?>
<p:tagLst xmlns:p="http://schemas.openxmlformats.org/presentationml/2006/main">
  <p:tag name="AS_UNIQUEID" val="2292"/>
</p:tagLst>
</file>

<file path=ppt/tags/tag254.xml><?xml version="1.0" encoding="utf-8"?>
<p:tagLst xmlns:p="http://schemas.openxmlformats.org/presentationml/2006/main">
  <p:tag name="AS_UNIQUEID" val="480"/>
</p:tagLst>
</file>

<file path=ppt/tags/tag255.xml><?xml version="1.0" encoding="utf-8"?>
<p:tagLst xmlns:p="http://schemas.openxmlformats.org/presentationml/2006/main">
  <p:tag name="AS_UNIQUEID" val="481"/>
</p:tagLst>
</file>

<file path=ppt/tags/tag256.xml><?xml version="1.0" encoding="utf-8"?>
<p:tagLst xmlns:p="http://schemas.openxmlformats.org/presentationml/2006/main">
  <p:tag name="AS_UNIQUEID" val="482"/>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7.xml><?xml version="1.0" encoding="utf-8"?>
<p:tagLst xmlns:p="http://schemas.openxmlformats.org/presentationml/2006/main">
  <p:tag name="AS_UNIQUEID" val="483"/>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8.xml><?xml version="1.0" encoding="utf-8"?>
<p:tagLst xmlns:p="http://schemas.openxmlformats.org/presentationml/2006/main">
  <p:tag name="AS_UNIQUEID" val="484"/>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9.xml><?xml version="1.0" encoding="utf-8"?>
<p:tagLst xmlns:p="http://schemas.openxmlformats.org/presentationml/2006/main">
  <p:tag name="AS_UNIQUEID" val="2293"/>
</p:tagLst>
</file>

<file path=ppt/tags/tag260.xml><?xml version="1.0" encoding="utf-8"?>
<p:tagLst xmlns:p="http://schemas.openxmlformats.org/presentationml/2006/main">
  <p:tag name="AS_UNIQUEID" val="486"/>
</p:tagLst>
</file>

<file path=ppt/tags/tag261.xml><?xml version="1.0" encoding="utf-8"?>
<p:tagLst xmlns:p="http://schemas.openxmlformats.org/presentationml/2006/main">
  <p:tag name="AS_UNIQUEID" val="487"/>
</p:tagLst>
</file>

<file path=ppt/tags/tag262.xml><?xml version="1.0" encoding="utf-8"?>
<p:tagLst xmlns:p="http://schemas.openxmlformats.org/presentationml/2006/main">
  <p:tag name="AS_UNIQUEID" val="48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3.xml><?xml version="1.0" encoding="utf-8"?>
<p:tagLst xmlns:p="http://schemas.openxmlformats.org/presentationml/2006/main">
  <p:tag name="AS_UNIQUEID" val="48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4.xml><?xml version="1.0" encoding="utf-8"?>
<p:tagLst xmlns:p="http://schemas.openxmlformats.org/presentationml/2006/main">
  <p:tag name="AS_UNIQUEID" val="2294"/>
</p:tagLst>
</file>

<file path=ppt/tags/tag265.xml><?xml version="1.0" encoding="utf-8"?>
<p:tagLst xmlns:p="http://schemas.openxmlformats.org/presentationml/2006/main">
  <p:tag name="AS_UNIQUEID" val="492"/>
</p:tagLst>
</file>

<file path=ppt/tags/tag266.xml><?xml version="1.0" encoding="utf-8"?>
<p:tagLst xmlns:p="http://schemas.openxmlformats.org/presentationml/2006/main">
  <p:tag name="AS_UNIQUEID" val="49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7.xml><?xml version="1.0" encoding="utf-8"?>
<p:tagLst xmlns:p="http://schemas.openxmlformats.org/presentationml/2006/main">
  <p:tag name="AS_UNIQUEID" val="49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8.xml><?xml version="1.0" encoding="utf-8"?>
<p:tagLst xmlns:p="http://schemas.openxmlformats.org/presentationml/2006/main">
  <p:tag name="AS_UNIQUEID" val="495"/>
</p:tagLst>
</file>

<file path=ppt/tags/tag269.xml><?xml version="1.0" encoding="utf-8"?>
<p:tagLst xmlns:p="http://schemas.openxmlformats.org/presentationml/2006/main">
  <p:tag name="AS_UNIQUEID" val="496"/>
</p:tagLst>
</file>

<file path=ppt/tags/tag270.xml><?xml version="1.0" encoding="utf-8"?>
<p:tagLst xmlns:p="http://schemas.openxmlformats.org/presentationml/2006/main">
  <p:tag name="AS_UNIQUEID" val="49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1.xml><?xml version="1.0" encoding="utf-8"?>
<p:tagLst xmlns:p="http://schemas.openxmlformats.org/presentationml/2006/main">
  <p:tag name="AS_UNIQUEID" val="49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2.xml><?xml version="1.0" encoding="utf-8"?>
<p:tagLst xmlns:p="http://schemas.openxmlformats.org/presentationml/2006/main">
  <p:tag name="AS_UNIQUEID" val="49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3.xml><?xml version="1.0" encoding="utf-8"?>
<p:tagLst xmlns:p="http://schemas.openxmlformats.org/presentationml/2006/main">
  <p:tag name="AS_UNIQUEID" val="2295"/>
</p:tagLst>
</file>

<file path=ppt/tags/tag274.xml><?xml version="1.0" encoding="utf-8"?>
<p:tagLst xmlns:p="http://schemas.openxmlformats.org/presentationml/2006/main">
  <p:tag name="AS_UNIQUEID" val="501"/>
</p:tagLst>
</file>

<file path=ppt/tags/tag275.xml><?xml version="1.0" encoding="utf-8"?>
<p:tagLst xmlns:p="http://schemas.openxmlformats.org/presentationml/2006/main">
  <p:tag name="AS_UNIQUEID" val="502"/>
</p:tagLst>
</file>

<file path=ppt/tags/tag276.xml><?xml version="1.0" encoding="utf-8"?>
<p:tagLst xmlns:p="http://schemas.openxmlformats.org/presentationml/2006/main">
  <p:tag name="AS_UNIQUEID" val="503"/>
</p:tagLst>
</file>

<file path=ppt/tags/tag277.xml><?xml version="1.0" encoding="utf-8"?>
<p:tagLst xmlns:p="http://schemas.openxmlformats.org/presentationml/2006/main">
  <p:tag name="AS_UNIQUEID" val="504"/>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278.xml><?xml version="1.0" encoding="utf-8"?>
<p:tagLst xmlns:p="http://schemas.openxmlformats.org/presentationml/2006/main">
  <p:tag name="AS_UNIQUEID" val="505"/>
</p:tagLst>
</file>

<file path=ppt/tags/tag279.xml><?xml version="1.0" encoding="utf-8"?>
<p:tagLst xmlns:p="http://schemas.openxmlformats.org/presentationml/2006/main">
  <p:tag name="AS_UNIQUEID" val="506"/>
</p:tagLst>
</file>

<file path=ppt/tags/tag280.xml><?xml version="1.0" encoding="utf-8"?>
<p:tagLst xmlns:p="http://schemas.openxmlformats.org/presentationml/2006/main">
  <p:tag name="AS_UNIQUEID" val="507"/>
</p:tagLst>
</file>

<file path=ppt/tags/tag281.xml><?xml version="1.0" encoding="utf-8"?>
<p:tagLst xmlns:p="http://schemas.openxmlformats.org/presentationml/2006/main">
  <p:tag name="AS_UNIQUEID" val="508"/>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AS_UNIQUEID" val="50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AS_UNIQUEID" val="51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AS_UNIQUEID" val="2296"/>
</p:tagLst>
</file>

<file path=ppt/tags/tag285.xml><?xml version="1.0" encoding="utf-8"?>
<p:tagLst xmlns:p="http://schemas.openxmlformats.org/presentationml/2006/main">
  <p:tag name="AS_UNIQUEID" val="512"/>
</p:tagLst>
</file>

<file path=ppt/tags/tag286.xml><?xml version="1.0" encoding="utf-8"?>
<p:tagLst xmlns:p="http://schemas.openxmlformats.org/presentationml/2006/main">
  <p:tag name="AS_UNIQUEID" val="513"/>
</p:tagLst>
</file>

<file path=ppt/tags/tag287.xml><?xml version="1.0" encoding="utf-8"?>
<p:tagLst xmlns:p="http://schemas.openxmlformats.org/presentationml/2006/main">
  <p:tag name="AS_UNIQUEID" val="514"/>
</p:tagLst>
</file>

<file path=ppt/tags/tag288.xml><?xml version="1.0" encoding="utf-8"?>
<p:tagLst xmlns:p="http://schemas.openxmlformats.org/presentationml/2006/main">
  <p:tag name="AS_UNIQUEID" val="515"/>
</p:tagLst>
</file>

<file path=ppt/tags/tag289.xml><?xml version="1.0" encoding="utf-8"?>
<p:tagLst xmlns:p="http://schemas.openxmlformats.org/presentationml/2006/main">
  <p:tag name="AS_UNIQUEID" val="516"/>
</p:tagLst>
</file>

<file path=ppt/tags/tag290.xml><?xml version="1.0" encoding="utf-8"?>
<p:tagLst xmlns:p="http://schemas.openxmlformats.org/presentationml/2006/main">
  <p:tag name="AS_UNIQUEID" val="517"/>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91.xml><?xml version="1.0" encoding="utf-8"?>
<p:tagLst xmlns:p="http://schemas.openxmlformats.org/presentationml/2006/main">
  <p:tag name="AS_UNIQUEID" val="518"/>
</p:tagLst>
</file>

<file path=ppt/tags/tag292.xml><?xml version="1.0" encoding="utf-8"?>
<p:tagLst xmlns:p="http://schemas.openxmlformats.org/presentationml/2006/main">
  <p:tag name="AS_UNIQUEID" val="519"/>
</p:tagLst>
</file>

<file path=ppt/tags/tag293.xml><?xml version="1.0" encoding="utf-8"?>
<p:tagLst xmlns:p="http://schemas.openxmlformats.org/presentationml/2006/main">
  <p:tag name="AS_UNIQUEID" val="520"/>
</p:tagLst>
</file>

<file path=ppt/tags/tag294.xml><?xml version="1.0" encoding="utf-8"?>
<p:tagLst xmlns:p="http://schemas.openxmlformats.org/presentationml/2006/main">
  <p:tag name="AS_UNIQUEID" val="52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5.xml><?xml version="1.0" encoding="utf-8"?>
<p:tagLst xmlns:p="http://schemas.openxmlformats.org/presentationml/2006/main">
  <p:tag name="AS_UNIQUEID" val="52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6.xml><?xml version="1.0" encoding="utf-8"?>
<p:tagLst xmlns:p="http://schemas.openxmlformats.org/presentationml/2006/main">
  <p:tag name="AS_UNIQUEID" val="52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7.xml><?xml version="1.0" encoding="utf-8"?>
<p:tagLst xmlns:p="http://schemas.openxmlformats.org/presentationml/2006/main">
  <p:tag name="AS_UNIQUEID" val="2297"/>
</p:tagLst>
</file>

<file path=ppt/tags/tag298.xml><?xml version="1.0" encoding="utf-8"?>
<p:tagLst xmlns:p="http://schemas.openxmlformats.org/presentationml/2006/main">
  <p:tag name="AS_UNIQUEID" val="525"/>
</p:tagLst>
</file>

<file path=ppt/tags/tag299.xml><?xml version="1.0" encoding="utf-8"?>
<p:tagLst xmlns:p="http://schemas.openxmlformats.org/presentationml/2006/main">
  <p:tag name="AS_UNIQUEID" val="526"/>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00.xml><?xml version="1.0" encoding="utf-8"?>
<p:tagLst xmlns:p="http://schemas.openxmlformats.org/presentationml/2006/main">
  <p:tag name="AS_UNIQUEID" val="527"/>
</p:tagLst>
</file>

<file path=ppt/tags/tag301.xml><?xml version="1.0" encoding="utf-8"?>
<p:tagLst xmlns:p="http://schemas.openxmlformats.org/presentationml/2006/main">
  <p:tag name="AS_UNIQUEID" val="528"/>
</p:tagLst>
</file>

<file path=ppt/tags/tag302.xml><?xml version="1.0" encoding="utf-8"?>
<p:tagLst xmlns:p="http://schemas.openxmlformats.org/presentationml/2006/main">
  <p:tag name="AS_UNIQUEID" val="529"/>
</p:tagLst>
</file>

<file path=ppt/tags/tag303.xml><?xml version="1.0" encoding="utf-8"?>
<p:tagLst xmlns:p="http://schemas.openxmlformats.org/presentationml/2006/main">
  <p:tag name="AS_UNIQUEID" val="53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4.xml><?xml version="1.0" encoding="utf-8"?>
<p:tagLst xmlns:p="http://schemas.openxmlformats.org/presentationml/2006/main">
  <p:tag name="AS_UNIQUEID" val="53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5.xml><?xml version="1.0" encoding="utf-8"?>
<p:tagLst xmlns:p="http://schemas.openxmlformats.org/presentationml/2006/main">
  <p:tag name="AS_UNIQUEID" val="532"/>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6.xml><?xml version="1.0" encoding="utf-8"?>
<p:tagLst xmlns:p="http://schemas.openxmlformats.org/presentationml/2006/main">
  <p:tag name="AS_UNIQUEID" val="2298"/>
</p:tagLst>
</file>

<file path=ppt/tags/tag307.xml><?xml version="1.0" encoding="utf-8"?>
<p:tagLst xmlns:p="http://schemas.openxmlformats.org/presentationml/2006/main">
  <p:tag name="AS_UNIQUEID" val="53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8.xml><?xml version="1.0" encoding="utf-8"?>
<p:tagLst xmlns:p="http://schemas.openxmlformats.org/presentationml/2006/main">
  <p:tag name="AS_UNIQUEID" val="53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9.xml><?xml version="1.0" encoding="utf-8"?>
<p:tagLst xmlns:p="http://schemas.openxmlformats.org/presentationml/2006/main">
  <p:tag name="AS_UNIQUEID" val="536"/>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10.xml><?xml version="1.0" encoding="utf-8"?>
<p:tagLst xmlns:p="http://schemas.openxmlformats.org/presentationml/2006/main">
  <p:tag name="AS_UNIQUEID" val="2299"/>
</p:tagLst>
</file>

<file path=ppt/tags/tag311.xml><?xml version="1.0" encoding="utf-8"?>
<p:tagLst xmlns:p="http://schemas.openxmlformats.org/presentationml/2006/main">
  <p:tag name="AS_UNIQUEID" val="538"/>
</p:tagLst>
</file>

<file path=ppt/tags/tag312.xml><?xml version="1.0" encoding="utf-8"?>
<p:tagLst xmlns:p="http://schemas.openxmlformats.org/presentationml/2006/main">
  <p:tag name="AS_UNIQUEID" val="539"/>
</p:tagLst>
</file>

<file path=ppt/tags/tag313.xml><?xml version="1.0" encoding="utf-8"?>
<p:tagLst xmlns:p="http://schemas.openxmlformats.org/presentationml/2006/main">
  <p:tag name="AS_UNIQUEID" val="540"/>
</p:tagLst>
</file>

<file path=ppt/tags/tag314.xml><?xml version="1.0" encoding="utf-8"?>
<p:tagLst xmlns:p="http://schemas.openxmlformats.org/presentationml/2006/main">
  <p:tag name="AS_UNIQUEID" val="541"/>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315.xml><?xml version="1.0" encoding="utf-8"?>
<p:tagLst xmlns:p="http://schemas.openxmlformats.org/presentationml/2006/main">
  <p:tag name="AS_UNIQUEID" val="542"/>
</p:tagLst>
</file>

<file path=ppt/tags/tag316.xml><?xml version="1.0" encoding="utf-8"?>
<p:tagLst xmlns:p="http://schemas.openxmlformats.org/presentationml/2006/main">
  <p:tag name="AS_UNIQUEID" val="543"/>
</p:tagLst>
</file>

<file path=ppt/tags/tag317.xml><?xml version="1.0" encoding="utf-8"?>
<p:tagLst xmlns:p="http://schemas.openxmlformats.org/presentationml/2006/main">
  <p:tag name="AS_UNIQUEID" val="544"/>
</p:tagLst>
</file>

<file path=ppt/tags/tag318.xml><?xml version="1.0" encoding="utf-8"?>
<p:tagLst xmlns:p="http://schemas.openxmlformats.org/presentationml/2006/main">
  <p:tag name="AS_UNIQUEID" val="54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9.xml><?xml version="1.0" encoding="utf-8"?>
<p:tagLst xmlns:p="http://schemas.openxmlformats.org/presentationml/2006/main">
  <p:tag name="AS_UNIQUEID" val="54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20.xml><?xml version="1.0" encoding="utf-8"?>
<p:tagLst xmlns:p="http://schemas.openxmlformats.org/presentationml/2006/main">
  <p:tag name="AS_UNIQUEID" val="54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21.xml><?xml version="1.0" encoding="utf-8"?>
<p:tagLst xmlns:p="http://schemas.openxmlformats.org/presentationml/2006/main">
  <p:tag name="AS_UNIQUEID" val="2300"/>
</p:tagLst>
</file>

<file path=ppt/tags/tag322.xml><?xml version="1.0" encoding="utf-8"?>
<p:tagLst xmlns:p="http://schemas.openxmlformats.org/presentationml/2006/main">
  <p:tag name="AS_UNIQUEID" val="555"/>
</p:tagLst>
</file>

<file path=ppt/tags/tag323.xml><?xml version="1.0" encoding="utf-8"?>
<p:tagLst xmlns:p="http://schemas.openxmlformats.org/presentationml/2006/main">
  <p:tag name="AS_UNIQUEID" val="556"/>
</p:tagLst>
</file>

<file path=ppt/tags/tag324.xml><?xml version="1.0" encoding="utf-8"?>
<p:tagLst xmlns:p="http://schemas.openxmlformats.org/presentationml/2006/main">
  <p:tag name="AS_UNIQUEID" val="55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25.xml><?xml version="1.0" encoding="utf-8"?>
<p:tagLst xmlns:p="http://schemas.openxmlformats.org/presentationml/2006/main">
  <p:tag name="AS_UNIQUEID" val="2301"/>
</p:tagLst>
</file>

<file path=ppt/tags/tag326.xml><?xml version="1.0" encoding="utf-8"?>
<p:tagLst xmlns:p="http://schemas.openxmlformats.org/presentationml/2006/main">
  <p:tag name="AS_UNIQUEID" val="56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7.xml><?xml version="1.0" encoding="utf-8"?>
<p:tagLst xmlns:p="http://schemas.openxmlformats.org/presentationml/2006/main">
  <p:tag name="AS_UNIQUEID" val="56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8.xml><?xml version="1.0" encoding="utf-8"?>
<p:tagLst xmlns:p="http://schemas.openxmlformats.org/presentationml/2006/main">
  <p:tag name="AS_UNIQUEID" val="57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9.xml><?xml version="1.0" encoding="utf-8"?>
<p:tagLst xmlns:p="http://schemas.openxmlformats.org/presentationml/2006/main">
  <p:tag name="AS_UNIQUEID" val="2302"/>
</p:tagLst>
</file>

<file path=ppt/tags/tag330.xml><?xml version="1.0" encoding="utf-8"?>
<p:tagLst xmlns:p="http://schemas.openxmlformats.org/presentationml/2006/main">
  <p:tag name="AS_UNIQUEID" val="57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AS_UNIQUEID" val="573"/>
</p:tagLst>
</file>

<file path=ppt/tags/tag332.xml><?xml version="1.0" encoding="utf-8"?>
<p:tagLst xmlns:p="http://schemas.openxmlformats.org/presentationml/2006/main">
  <p:tag name="AS_UNIQUEID" val="574"/>
</p:tagLst>
</file>

<file path=ppt/tags/tag333.xml><?xml version="1.0" encoding="utf-8"?>
<p:tagLst xmlns:p="http://schemas.openxmlformats.org/presentationml/2006/main">
  <p:tag name="AS_UNIQUEID" val="57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AS_UNIQUEID" val="576"/>
</p:tagLst>
</file>

<file path=ppt/tags/tag335.xml><?xml version="1.0" encoding="utf-8"?>
<p:tagLst xmlns:p="http://schemas.openxmlformats.org/presentationml/2006/main">
  <p:tag name="AS_UNIQUEID" val="577"/>
</p:tagLst>
</file>

<file path=ppt/tags/tag336.xml><?xml version="1.0" encoding="utf-8"?>
<p:tagLst xmlns:p="http://schemas.openxmlformats.org/presentationml/2006/main">
  <p:tag name="AS_UNIQUEID" val="578"/>
</p:tagLst>
</file>

<file path=ppt/tags/tag337.xml><?xml version="1.0" encoding="utf-8"?>
<p:tagLst xmlns:p="http://schemas.openxmlformats.org/presentationml/2006/main">
  <p:tag name="AS_UNIQUEID" val="57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8.xml><?xml version="1.0" encoding="utf-8"?>
<p:tagLst xmlns:p="http://schemas.openxmlformats.org/presentationml/2006/main">
  <p:tag name="AS_UNIQUEID" val="580"/>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9.xml><?xml version="1.0" encoding="utf-8"?>
<p:tagLst xmlns:p="http://schemas.openxmlformats.org/presentationml/2006/main">
  <p:tag name="AS_UNIQUEID" val="581"/>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40.xml><?xml version="1.0" encoding="utf-8"?>
<p:tagLst xmlns:p="http://schemas.openxmlformats.org/presentationml/2006/main">
  <p:tag name="AS_UNIQUEID" val="2303"/>
</p:tagLst>
</file>

<file path=ppt/tags/tag341.xml><?xml version="1.0" encoding="utf-8"?>
<p:tagLst xmlns:p="http://schemas.openxmlformats.org/presentationml/2006/main">
  <p:tag name="AS_UNIQUEID" val="583"/>
</p:tagLst>
</file>

<file path=ppt/tags/tag342.xml><?xml version="1.0" encoding="utf-8"?>
<p:tagLst xmlns:p="http://schemas.openxmlformats.org/presentationml/2006/main">
  <p:tag name="AS_UNIQUEID" val="584"/>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6"/>
  <p:tag name="KSO_WM_UNIT_INDEX" val="6"/>
  <p:tag name="KSO_WM_UNIT_LAYERLEVEL" val="1"/>
  <p:tag name="KSO_WM_UNIT_TYPE" val="i"/>
</p:tagLst>
</file>

<file path=ppt/tags/tag343.xml><?xml version="1.0" encoding="utf-8"?>
<p:tagLst xmlns:p="http://schemas.openxmlformats.org/presentationml/2006/main">
  <p:tag name="AS_UNIQUEID" val="585"/>
</p:tagLst>
</file>

<file path=ppt/tags/tag344.xml><?xml version="1.0" encoding="utf-8"?>
<p:tagLst xmlns:p="http://schemas.openxmlformats.org/presentationml/2006/main">
  <p:tag name="AS_UNIQUEID" val="586"/>
</p:tagLst>
</file>

<file path=ppt/tags/tag345.xml><?xml version="1.0" encoding="utf-8"?>
<p:tagLst xmlns:p="http://schemas.openxmlformats.org/presentationml/2006/main">
  <p:tag name="AS_UNIQUEID" val="587"/>
</p:tagLst>
</file>

<file path=ppt/tags/tag346.xml><?xml version="1.0" encoding="utf-8"?>
<p:tagLst xmlns:p="http://schemas.openxmlformats.org/presentationml/2006/main">
  <p:tag name="AS_UNIQUEID" val="588"/>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47.xml><?xml version="1.0" encoding="utf-8"?>
<p:tagLst xmlns:p="http://schemas.openxmlformats.org/presentationml/2006/main">
  <p:tag name="AS_UNIQUEID" val="589"/>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48.xml><?xml version="1.0" encoding="utf-8"?>
<p:tagLst xmlns:p="http://schemas.openxmlformats.org/presentationml/2006/main">
  <p:tag name="AS_UNIQUEID" val="590"/>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49.xml><?xml version="1.0" encoding="utf-8"?>
<p:tagLst xmlns:p="http://schemas.openxmlformats.org/presentationml/2006/main">
  <p:tag name="AS_UNIQUEID" val="2304"/>
</p:tagLst>
</file>

<file path=ppt/tags/tag350.xml><?xml version="1.0" encoding="utf-8"?>
<p:tagLst xmlns:p="http://schemas.openxmlformats.org/presentationml/2006/main">
  <p:tag name="AS_UNIQUEID" val="598"/>
</p:tagLst>
</file>

<file path=ppt/tags/tag351.xml><?xml version="1.0" encoding="utf-8"?>
<p:tagLst xmlns:p="http://schemas.openxmlformats.org/presentationml/2006/main">
  <p:tag name="AS_UNIQUEID" val="599"/>
</p:tagLst>
</file>

<file path=ppt/tags/tag352.xml><?xml version="1.0" encoding="utf-8"?>
<p:tagLst xmlns:p="http://schemas.openxmlformats.org/presentationml/2006/main">
  <p:tag name="AS_UNIQUEID" val="600"/>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53.xml><?xml version="1.0" encoding="utf-8"?>
<p:tagLst xmlns:p="http://schemas.openxmlformats.org/presentationml/2006/main">
  <p:tag name="AS_UNIQUEID" val="601"/>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54.xml><?xml version="1.0" encoding="utf-8"?>
<p:tagLst xmlns:p="http://schemas.openxmlformats.org/presentationml/2006/main">
  <p:tag name="AS_UNIQUEID" val="602"/>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55.xml><?xml version="1.0" encoding="utf-8"?>
<p:tagLst xmlns:p="http://schemas.openxmlformats.org/presentationml/2006/main">
  <p:tag name="AS_UNIQUEID" val="2305"/>
</p:tagLst>
</file>

<file path=ppt/tags/tag356.xml><?xml version="1.0" encoding="utf-8"?>
<p:tagLst xmlns:p="http://schemas.openxmlformats.org/presentationml/2006/main">
  <p:tag name="AS_UNIQUEID" val="604"/>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57.xml><?xml version="1.0" encoding="utf-8"?>
<p:tagLst xmlns:p="http://schemas.openxmlformats.org/presentationml/2006/main">
  <p:tag name="AS_UNIQUEID" val="605"/>
</p:tagLst>
</file>

<file path=ppt/tags/tag358.xml><?xml version="1.0" encoding="utf-8"?>
<p:tagLst xmlns:p="http://schemas.openxmlformats.org/presentationml/2006/main">
  <p:tag name="AS_UNIQUEID" val="606"/>
</p:tagLst>
</file>

<file path=ppt/tags/tag359.xml><?xml version="1.0" encoding="utf-8"?>
<p:tagLst xmlns:p="http://schemas.openxmlformats.org/presentationml/2006/main">
  <p:tag name="AS_UNIQUEID" val="607"/>
</p:tagLst>
</file>

<file path=ppt/tags/tag360.xml><?xml version="1.0" encoding="utf-8"?>
<p:tagLst xmlns:p="http://schemas.openxmlformats.org/presentationml/2006/main">
  <p:tag name="AS_UNIQUEID" val="608"/>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8"/>
  <p:tag name="KSO_WM_UNIT_INDEX" val="8"/>
  <p:tag name="KSO_WM_UNIT_LAYERLEVEL" val="1"/>
  <p:tag name="KSO_WM_UNIT_TYPE" val="i"/>
</p:tagLst>
</file>

<file path=ppt/tags/tag361.xml><?xml version="1.0" encoding="utf-8"?>
<p:tagLst xmlns:p="http://schemas.openxmlformats.org/presentationml/2006/main">
  <p:tag name="AS_UNIQUEID" val="609"/>
</p:tagLst>
</file>

<file path=ppt/tags/tag362.xml><?xml version="1.0" encoding="utf-8"?>
<p:tagLst xmlns:p="http://schemas.openxmlformats.org/presentationml/2006/main">
  <p:tag name="AS_UNIQUEID" val="610"/>
</p:tagLst>
</file>

<file path=ppt/tags/tag363.xml><?xml version="1.0" encoding="utf-8"?>
<p:tagLst xmlns:p="http://schemas.openxmlformats.org/presentationml/2006/main">
  <p:tag name="AS_UNIQUEID" val="611"/>
</p:tagLst>
</file>

<file path=ppt/tags/tag364.xml><?xml version="1.0" encoding="utf-8"?>
<p:tagLst xmlns:p="http://schemas.openxmlformats.org/presentationml/2006/main">
  <p:tag name="AS_UNIQUEID" val="612"/>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65.xml><?xml version="1.0" encoding="utf-8"?>
<p:tagLst xmlns:p="http://schemas.openxmlformats.org/presentationml/2006/main">
  <p:tag name="AS_UNIQUEID" val="613"/>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66.xml><?xml version="1.0" encoding="utf-8"?>
<p:tagLst xmlns:p="http://schemas.openxmlformats.org/presentationml/2006/main">
  <p:tag name="AS_UNIQUEID" val="614"/>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67.xml><?xml version="1.0" encoding="utf-8"?>
<p:tagLst xmlns:p="http://schemas.openxmlformats.org/presentationml/2006/main">
  <p:tag name="AS_UNIQUEID" val="2306"/>
</p:tagLst>
</file>

<file path=ppt/tags/tag368.xml><?xml version="1.0" encoding="utf-8"?>
<p:tagLst xmlns:p="http://schemas.openxmlformats.org/presentationml/2006/main">
  <p:tag name="AS_UNIQUEID" val="616"/>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69.xml><?xml version="1.0" encoding="utf-8"?>
<p:tagLst xmlns:p="http://schemas.openxmlformats.org/presentationml/2006/main">
  <p:tag name="AS_UNIQUEID" val="617"/>
</p:tagLst>
</file>

<file path=ppt/tags/tag370.xml><?xml version="1.0" encoding="utf-8"?>
<p:tagLst xmlns:p="http://schemas.openxmlformats.org/presentationml/2006/main">
  <p:tag name="AS_UNIQUEID" val="618"/>
</p:tagLst>
</file>

<file path=ppt/tags/tag371.xml><?xml version="1.0" encoding="utf-8"?>
<p:tagLst xmlns:p="http://schemas.openxmlformats.org/presentationml/2006/main">
  <p:tag name="AS_UNIQUEID" val="619"/>
</p:tagLst>
</file>

<file path=ppt/tags/tag372.xml><?xml version="1.0" encoding="utf-8"?>
<p:tagLst xmlns:p="http://schemas.openxmlformats.org/presentationml/2006/main">
  <p:tag name="AS_UNIQUEID" val="620"/>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8"/>
  <p:tag name="KSO_WM_UNIT_INDEX" val="8"/>
  <p:tag name="KSO_WM_UNIT_LAYERLEVEL" val="1"/>
  <p:tag name="KSO_WM_UNIT_TYPE" val="i"/>
</p:tagLst>
</file>

<file path=ppt/tags/tag373.xml><?xml version="1.0" encoding="utf-8"?>
<p:tagLst xmlns:p="http://schemas.openxmlformats.org/presentationml/2006/main">
  <p:tag name="AS_UNIQUEID" val="621"/>
</p:tagLst>
</file>

<file path=ppt/tags/tag374.xml><?xml version="1.0" encoding="utf-8"?>
<p:tagLst xmlns:p="http://schemas.openxmlformats.org/presentationml/2006/main">
  <p:tag name="AS_UNIQUEID" val="622"/>
</p:tagLst>
</file>

<file path=ppt/tags/tag375.xml><?xml version="1.0" encoding="utf-8"?>
<p:tagLst xmlns:p="http://schemas.openxmlformats.org/presentationml/2006/main">
  <p:tag name="AS_UNIQUEID" val="623"/>
</p:tagLst>
</file>

<file path=ppt/tags/tag376.xml><?xml version="1.0" encoding="utf-8"?>
<p:tagLst xmlns:p="http://schemas.openxmlformats.org/presentationml/2006/main">
  <p:tag name="AS_UNIQUEID" val="624"/>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77.xml><?xml version="1.0" encoding="utf-8"?>
<p:tagLst xmlns:p="http://schemas.openxmlformats.org/presentationml/2006/main">
  <p:tag name="AS_UNIQUEID" val="625"/>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78.xml><?xml version="1.0" encoding="utf-8"?>
<p:tagLst xmlns:p="http://schemas.openxmlformats.org/presentationml/2006/main">
  <p:tag name="AS_UNIQUEID" val="626"/>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79.xml><?xml version="1.0" encoding="utf-8"?>
<p:tagLst xmlns:p="http://schemas.openxmlformats.org/presentationml/2006/main">
  <p:tag name="AS_UNIQUEID" val="2307"/>
</p:tagLst>
</file>

<file path=ppt/tags/tag380.xml><?xml version="1.0" encoding="utf-8"?>
<p:tagLst xmlns:p="http://schemas.openxmlformats.org/presentationml/2006/main">
  <p:tag name="AS_UNIQUEID" val="628"/>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81.xml><?xml version="1.0" encoding="utf-8"?>
<p:tagLst xmlns:p="http://schemas.openxmlformats.org/presentationml/2006/main">
  <p:tag name="AS_UNIQUEID" val="629"/>
</p:tagLst>
</file>

<file path=ppt/tags/tag382.xml><?xml version="1.0" encoding="utf-8"?>
<p:tagLst xmlns:p="http://schemas.openxmlformats.org/presentationml/2006/main">
  <p:tag name="AS_UNIQUEID" val="630"/>
</p:tagLst>
</file>

<file path=ppt/tags/tag383.xml><?xml version="1.0" encoding="utf-8"?>
<p:tagLst xmlns:p="http://schemas.openxmlformats.org/presentationml/2006/main">
  <p:tag name="AS_UNIQUEID" val="631"/>
</p:tagLst>
</file>

<file path=ppt/tags/tag384.xml><?xml version="1.0" encoding="utf-8"?>
<p:tagLst xmlns:p="http://schemas.openxmlformats.org/presentationml/2006/main">
  <p:tag name="AS_UNIQUEID" val="632"/>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8"/>
  <p:tag name="KSO_WM_UNIT_INDEX" val="8"/>
  <p:tag name="KSO_WM_UNIT_LAYERLEVEL" val="1"/>
  <p:tag name="KSO_WM_UNIT_TYPE" val="i"/>
</p:tagLst>
</file>

<file path=ppt/tags/tag385.xml><?xml version="1.0" encoding="utf-8"?>
<p:tagLst xmlns:p="http://schemas.openxmlformats.org/presentationml/2006/main">
  <p:tag name="AS_UNIQUEID" val="633"/>
</p:tagLst>
</file>

<file path=ppt/tags/tag386.xml><?xml version="1.0" encoding="utf-8"?>
<p:tagLst xmlns:p="http://schemas.openxmlformats.org/presentationml/2006/main">
  <p:tag name="AS_UNIQUEID" val="634"/>
</p:tagLst>
</file>

<file path=ppt/tags/tag387.xml><?xml version="1.0" encoding="utf-8"?>
<p:tagLst xmlns:p="http://schemas.openxmlformats.org/presentationml/2006/main">
  <p:tag name="AS_UNIQUEID" val="635"/>
</p:tagLst>
</file>

<file path=ppt/tags/tag388.xml><?xml version="1.0" encoding="utf-8"?>
<p:tagLst xmlns:p="http://schemas.openxmlformats.org/presentationml/2006/main">
  <p:tag name="AS_UNIQUEID" val="636"/>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89.xml><?xml version="1.0" encoding="utf-8"?>
<p:tagLst xmlns:p="http://schemas.openxmlformats.org/presentationml/2006/main">
  <p:tag name="AS_UNIQUEID" val="637"/>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90.xml><?xml version="1.0" encoding="utf-8"?>
<p:tagLst xmlns:p="http://schemas.openxmlformats.org/presentationml/2006/main">
  <p:tag name="AS_UNIQUEID" val="638"/>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91.xml><?xml version="1.0" encoding="utf-8"?>
<p:tagLst xmlns:p="http://schemas.openxmlformats.org/presentationml/2006/main">
  <p:tag name="AS_UNIQUEID" val="2308"/>
</p:tagLst>
</file>

<file path=ppt/tags/tag392.xml><?xml version="1.0" encoding="utf-8"?>
<p:tagLst xmlns:p="http://schemas.openxmlformats.org/presentationml/2006/main">
  <p:tag name="AS_UNIQUEID" val="640"/>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93.xml><?xml version="1.0" encoding="utf-8"?>
<p:tagLst xmlns:p="http://schemas.openxmlformats.org/presentationml/2006/main">
  <p:tag name="AS_UNIQUEID" val="641"/>
</p:tagLst>
</file>

<file path=ppt/tags/tag394.xml><?xml version="1.0" encoding="utf-8"?>
<p:tagLst xmlns:p="http://schemas.openxmlformats.org/presentationml/2006/main">
  <p:tag name="AS_UNIQUEID" val="642"/>
</p:tagLst>
</file>

<file path=ppt/tags/tag395.xml><?xml version="1.0" encoding="utf-8"?>
<p:tagLst xmlns:p="http://schemas.openxmlformats.org/presentationml/2006/main">
  <p:tag name="AS_UNIQUEID" val="643"/>
</p:tagLst>
</file>

<file path=ppt/tags/tag396.xml><?xml version="1.0" encoding="utf-8"?>
<p:tagLst xmlns:p="http://schemas.openxmlformats.org/presentationml/2006/main">
  <p:tag name="AS_UNIQUEID" val="644"/>
</p:tagLst>
</file>

<file path=ppt/tags/tag397.xml><?xml version="1.0" encoding="utf-8"?>
<p:tagLst xmlns:p="http://schemas.openxmlformats.org/presentationml/2006/main">
  <p:tag name="AS_UNIQUEID" val="645"/>
</p:tagLst>
</file>

<file path=ppt/tags/tag398.xml><?xml version="1.0" encoding="utf-8"?>
<p:tagLst xmlns:p="http://schemas.openxmlformats.org/presentationml/2006/main">
  <p:tag name="AS_UNIQUEID" val="646"/>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99.xml><?xml version="1.0" encoding="utf-8"?>
<p:tagLst xmlns:p="http://schemas.openxmlformats.org/presentationml/2006/main">
  <p:tag name="AS_UNIQUEID" val="647"/>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00.xml><?xml version="1.0" encoding="utf-8"?>
<p:tagLst xmlns:p="http://schemas.openxmlformats.org/presentationml/2006/main">
  <p:tag name="AS_UNIQUEID" val="648"/>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401.xml><?xml version="1.0" encoding="utf-8"?>
<p:tagLst xmlns:p="http://schemas.openxmlformats.org/presentationml/2006/main">
  <p:tag name="AS_UNIQUEID" val="2309"/>
</p:tagLst>
</file>

<file path=ppt/tags/tag402.xml><?xml version="1.0" encoding="utf-8"?>
<p:tagLst xmlns:p="http://schemas.openxmlformats.org/presentationml/2006/main">
  <p:tag name="AS_UNIQUEID" val="651"/>
</p:tagLst>
</file>

<file path=ppt/tags/tag403.xml><?xml version="1.0" encoding="utf-8"?>
<p:tagLst xmlns:p="http://schemas.openxmlformats.org/presentationml/2006/main">
  <p:tag name="AS_UNIQUEID" val="652"/>
</p:tagLst>
</file>

<file path=ppt/tags/tag404.xml><?xml version="1.0" encoding="utf-8"?>
<p:tagLst xmlns:p="http://schemas.openxmlformats.org/presentationml/2006/main">
  <p:tag name="AS_UNIQUEID" val="653"/>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05.xml><?xml version="1.0" encoding="utf-8"?>
<p:tagLst xmlns:p="http://schemas.openxmlformats.org/presentationml/2006/main">
  <p:tag name="AS_UNIQUEID" val="655"/>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406.xml><?xml version="1.0" encoding="utf-8"?>
<p:tagLst xmlns:p="http://schemas.openxmlformats.org/presentationml/2006/main">
  <p:tag name="AS_UNIQUEID" val="2310"/>
</p:tagLst>
</file>

<file path=ppt/tags/tag407.xml><?xml version="1.0" encoding="utf-8"?>
<p:tagLst xmlns:p="http://schemas.openxmlformats.org/presentationml/2006/main">
  <p:tag name="AS_UNIQUEID" val="657"/>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408.xml><?xml version="1.0" encoding="utf-8"?>
<p:tagLst xmlns:p="http://schemas.openxmlformats.org/presentationml/2006/main">
  <p:tag name="AS_UNIQUEID" val="658"/>
  <p:tag name="KSO_WM_BEAUTIFY_FLAG" val="#wm#"/>
  <p:tag name="KSO_WM_TAG_VERSION" val="1.0"/>
  <p:tag name="KSO_WM_TEMPLATE_CATEGORY" val="custom"/>
  <p:tag name="KSO_WM_TEMPLATE_INDEX" val="20182104"/>
  <p:tag name="KSO_WM_UNIT_COMPATIBLE" val="0"/>
  <p:tag name="KSO_WM_UNIT_DIAGRAM_ISNUMVISUAL" val="0"/>
  <p:tag name="KSO_WM_UNIT_DIAGRAM_ISREFERUNIT" val="0"/>
  <p:tag name="KSO_WM_UNIT_HIGHLIGHT" val="0"/>
  <p:tag name="KSO_WM_UNIT_ID" val="_0**"/>
  <p:tag name="KSO_WM_UNIT_LAYERLEVEL" val="1"/>
</p:tagLst>
</file>

<file path=ppt/tags/tag409.xml><?xml version="1.0" encoding="utf-8"?>
<p:tagLst xmlns:p="http://schemas.openxmlformats.org/presentationml/2006/main">
  <p:tag name="AS_UNIQUEID" val="65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10.xml><?xml version="1.0" encoding="utf-8"?>
<p:tagLst xmlns:p="http://schemas.openxmlformats.org/presentationml/2006/main">
  <p:tag name="AS_UNIQUEID" val="66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11.xml><?xml version="1.0" encoding="utf-8"?>
<p:tagLst xmlns:p="http://schemas.openxmlformats.org/presentationml/2006/main">
  <p:tag name="AS_UNIQUEID" val="66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412.xml><?xml version="1.0" encoding="utf-8"?>
<p:tagLst xmlns:p="http://schemas.openxmlformats.org/presentationml/2006/main">
  <p:tag name="AS_UNIQUEID" val="662"/>
  <p:tag name="KSO_WM_BEAUTIFY_FLAG" val="#wm#"/>
  <p:tag name="KSO_WM_COMBINE_RELATE_SLIDE_ID" val="background20180913_1"/>
  <p:tag name="KSO_WM_TAG_VERSION" val="1.0"/>
  <p:tag name="KSO_WM_TEMPLATE_CATEGORY" val="custom"/>
  <p:tag name="KSO_WM_TEMPLATE_COLOR_TYPE" val="1"/>
  <p:tag name="KSO_WM_TEMPLATE_INDEX" val="20182104"/>
  <p:tag name="KSO_WM_TEMPLATE_MASTER_THUMB_INDEX" val="12"/>
  <p:tag name="KSO_WM_TEMPLATE_MASTER_TYPE" val="1"/>
  <p:tag name="KSO_WM_TEMPLATE_SUBCATEGORY" val="0"/>
  <p:tag name="KSO_WM_TEMPLATE_THUMBS_INDEX" val="1、5、6、11、12、16、19、22、23、26、27"/>
  <p:tag name="KSO_WM_UNIT_SHOW_EDIT_AREA_INDICATION" val="0"/>
</p:tagLst>
</file>

<file path=ppt/tags/tag413.xml><?xml version="1.0" encoding="utf-8"?>
<p:tagLst xmlns:p="http://schemas.openxmlformats.org/presentationml/2006/main">
  <p:tag name="AS_UNIQUEID" val="663"/>
</p:tagLst>
</file>

<file path=ppt/tags/tag414.xml><?xml version="1.0" encoding="utf-8"?>
<p:tagLst xmlns:p="http://schemas.openxmlformats.org/presentationml/2006/main">
  <p:tag name="AS_UNIQUEID" val="664"/>
</p:tagLst>
</file>

<file path=ppt/tags/tag415.xml><?xml version="1.0" encoding="utf-8"?>
<p:tagLst xmlns:p="http://schemas.openxmlformats.org/presentationml/2006/main">
  <p:tag name="AS_UNIQUEID" val="1951"/>
</p:tagLst>
</file>

<file path=ppt/tags/tag416.xml><?xml version="1.0" encoding="utf-8"?>
<p:tagLst xmlns:p="http://schemas.openxmlformats.org/presentationml/2006/main">
  <p:tag name="AS_UNIQUEID" val="2291"/>
</p:tagLst>
</file>

<file path=ppt/tags/tag417.xml><?xml version="1.0" encoding="utf-8"?>
<p:tagLst xmlns:p="http://schemas.openxmlformats.org/presentationml/2006/main">
  <p:tag name="AS_UNIQUEID" val="1829"/>
</p:tagLst>
</file>

<file path=ppt/tags/tag418.xml><?xml version="1.0" encoding="utf-8"?>
<p:tagLst xmlns:p="http://schemas.openxmlformats.org/presentationml/2006/main">
  <p:tag name="KSO_WM_BEAUTIFY_FLAG" val="#wm#"/>
  <p:tag name="KSO_WM_TEMPLATE_CATEGORY" val="custom"/>
  <p:tag name="KSO_WM_TEMPLATE_INDEX" val="20182104"/>
</p:tagLst>
</file>

<file path=ppt/tags/tag419.xml><?xml version="1.0" encoding="utf-8"?>
<p:tagLst xmlns:p="http://schemas.openxmlformats.org/presentationml/2006/main">
  <p:tag name="AS_UNIQUEID" val="2311"/>
</p:tagLst>
</file>

<file path=ppt/tags/tag420.xml><?xml version="1.0" encoding="utf-8"?>
<p:tagLst xmlns:p="http://schemas.openxmlformats.org/presentationml/2006/main">
  <p:tag name="AS_UNIQUEID" val="1975"/>
</p:tagLst>
</file>

<file path=ppt/tags/tag421.xml><?xml version="1.0" encoding="utf-8"?>
<p:tagLst xmlns:p="http://schemas.openxmlformats.org/presentationml/2006/main">
  <p:tag name="KSO_WM_BEAUTIFY_FLAG" val="#wm#"/>
  <p:tag name="KSO_WM_TEMPLATE_CATEGORY" val="custom"/>
  <p:tag name="KSO_WM_TEMPLATE_INDEX" val="20182104"/>
</p:tagLst>
</file>

<file path=ppt/tags/tag422.xml><?xml version="1.0" encoding="utf-8"?>
<p:tagLst xmlns:p="http://schemas.openxmlformats.org/presentationml/2006/main">
  <p:tag name="AS_UNIQUEID" val="2312"/>
</p:tagLst>
</file>

<file path=ppt/tags/tag423.xml><?xml version="1.0" encoding="utf-8"?>
<p:tagLst xmlns:p="http://schemas.openxmlformats.org/presentationml/2006/main">
  <p:tag name="AS_UNIQUEID" val="1977"/>
</p:tagLst>
</file>

<file path=ppt/tags/tag424.xml><?xml version="1.0" encoding="utf-8"?>
<p:tagLst xmlns:p="http://schemas.openxmlformats.org/presentationml/2006/main">
  <p:tag name="KSO_WM_BEAUTIFY_FLAG" val="#wm#"/>
  <p:tag name="KSO_WM_TEMPLATE_CATEGORY" val="custom"/>
  <p:tag name="KSO_WM_TEMPLATE_INDEX" val="20182104"/>
</p:tagLst>
</file>

<file path=ppt/tags/tag425.xml><?xml version="1.0" encoding="utf-8"?>
<p:tagLst xmlns:p="http://schemas.openxmlformats.org/presentationml/2006/main">
  <p:tag name="AS_UNIQUEID" val="2313"/>
</p:tagLst>
</file>

<file path=ppt/tags/tag426.xml><?xml version="1.0" encoding="utf-8"?>
<p:tagLst xmlns:p="http://schemas.openxmlformats.org/presentationml/2006/main">
  <p:tag name="AS_UNIQUEID" val="1979"/>
</p:tagLst>
</file>

<file path=ppt/tags/tag427.xml><?xml version="1.0" encoding="utf-8"?>
<p:tagLst xmlns:p="http://schemas.openxmlformats.org/presentationml/2006/main">
  <p:tag name="KSO_WM_BEAUTIFY_FLAG" val="#wm#"/>
  <p:tag name="KSO_WM_TEMPLATE_CATEGORY" val="custom"/>
  <p:tag name="KSO_WM_TEMPLATE_INDEX" val="20182104"/>
</p:tagLst>
</file>

<file path=ppt/tags/tag428.xml><?xml version="1.0" encoding="utf-8"?>
<p:tagLst xmlns:p="http://schemas.openxmlformats.org/presentationml/2006/main">
  <p:tag name="AS_UNIQUEID" val="2314"/>
</p:tagLst>
</file>

<file path=ppt/tags/tag429.xml><?xml version="1.0" encoding="utf-8"?>
<p:tagLst xmlns:p="http://schemas.openxmlformats.org/presentationml/2006/main">
  <p:tag name="AS_UNIQUEID" val="1981"/>
</p:tagLst>
</file>

<file path=ppt/tags/tag430.xml><?xml version="1.0" encoding="utf-8"?>
<p:tagLst xmlns:p="http://schemas.openxmlformats.org/presentationml/2006/main">
  <p:tag name="AS_UNIQUEID" val="1982"/>
</p:tagLst>
</file>

<file path=ppt/tags/tag431.xml><?xml version="1.0" encoding="utf-8"?>
<p:tagLst xmlns:p="http://schemas.openxmlformats.org/presentationml/2006/main">
  <p:tag name="KSO_WM_BEAUTIFY_FLAG" val="#wm#"/>
  <p:tag name="KSO_WM_TEMPLATE_CATEGORY" val="custom"/>
  <p:tag name="KSO_WM_TEMPLATE_INDEX" val="20182104"/>
</p:tagLst>
</file>

<file path=ppt/tags/tag432.xml><?xml version="1.0" encoding="utf-8"?>
<p:tagLst xmlns:p="http://schemas.openxmlformats.org/presentationml/2006/main">
  <p:tag name="AS_UNIQUEID" val="2315"/>
</p:tagLst>
</file>

<file path=ppt/tags/tag433.xml><?xml version="1.0" encoding="utf-8"?>
<p:tagLst xmlns:p="http://schemas.openxmlformats.org/presentationml/2006/main">
  <p:tag name="AS_UNIQUEID" val="1984"/>
</p:tagLst>
</file>

<file path=ppt/tags/tag434.xml><?xml version="1.0" encoding="utf-8"?>
<p:tagLst xmlns:p="http://schemas.openxmlformats.org/presentationml/2006/main">
  <p:tag name="AS_UNIQUEID" val="1985"/>
</p:tagLst>
</file>

<file path=ppt/tags/tag435.xml><?xml version="1.0" encoding="utf-8"?>
<p:tagLst xmlns:p="http://schemas.openxmlformats.org/presentationml/2006/main">
  <p:tag name="KSO_WM_BEAUTIFY_FLAG" val="#wm#"/>
  <p:tag name="KSO_WM_TEMPLATE_CATEGORY" val="custom"/>
  <p:tag name="KSO_WM_TEMPLATE_INDEX" val="20182104"/>
</p:tagLst>
</file>

<file path=ppt/tags/tag436.xml><?xml version="1.0" encoding="utf-8"?>
<p:tagLst xmlns:p="http://schemas.openxmlformats.org/presentationml/2006/main">
  <p:tag name="AS_UNIQUEID" val="2316"/>
</p:tagLst>
</file>

<file path=ppt/tags/tag437.xml><?xml version="1.0" encoding="utf-8"?>
<p:tagLst xmlns:p="http://schemas.openxmlformats.org/presentationml/2006/main">
  <p:tag name="AS_UNIQUEID" val="1987"/>
</p:tagLst>
</file>

<file path=ppt/tags/tag438.xml><?xml version="1.0" encoding="utf-8"?>
<p:tagLst xmlns:p="http://schemas.openxmlformats.org/presentationml/2006/main">
  <p:tag name="AS_UNIQUEID" val="1988"/>
</p:tagLst>
</file>

<file path=ppt/tags/tag439.xml><?xml version="1.0" encoding="utf-8"?>
<p:tagLst xmlns:p="http://schemas.openxmlformats.org/presentationml/2006/main">
  <p:tag name="KSO_WM_BEAUTIFY_FLAG" val="#wm#"/>
  <p:tag name="KSO_WM_TEMPLATE_CATEGORY" val="custom"/>
  <p:tag name="KSO_WM_TEMPLATE_INDEX" val="20182104"/>
</p:tagLst>
</file>

<file path=ppt/tags/tag440.xml><?xml version="1.0" encoding="utf-8"?>
<p:tagLst xmlns:p="http://schemas.openxmlformats.org/presentationml/2006/main">
  <p:tag name="AS_UNIQUEID" val="2317"/>
</p:tagLst>
</file>

<file path=ppt/tags/tag441.xml><?xml version="1.0" encoding="utf-8"?>
<p:tagLst xmlns:p="http://schemas.openxmlformats.org/presentationml/2006/main">
  <p:tag name="AS_UNIQUEID" val="1990"/>
</p:tagLst>
</file>

<file path=ppt/tags/tag442.xml><?xml version="1.0" encoding="utf-8"?>
<p:tagLst xmlns:p="http://schemas.openxmlformats.org/presentationml/2006/main">
  <p:tag name="AS_UNIQUEID" val="1991"/>
</p:tagLst>
</file>

<file path=ppt/tags/tag443.xml><?xml version="1.0" encoding="utf-8"?>
<p:tagLst xmlns:p="http://schemas.openxmlformats.org/presentationml/2006/main">
  <p:tag name="KSO_WM_BEAUTIFY_FLAG" val="#wm#"/>
  <p:tag name="KSO_WM_TEMPLATE_CATEGORY" val="custom"/>
  <p:tag name="KSO_WM_TEMPLATE_INDEX" val="20182104"/>
</p:tagLst>
</file>

<file path=ppt/tags/tag444.xml><?xml version="1.0" encoding="utf-8"?>
<p:tagLst xmlns:p="http://schemas.openxmlformats.org/presentationml/2006/main">
  <p:tag name="AS_UNIQUEID" val="2318"/>
</p:tagLst>
</file>

<file path=ppt/tags/tag445.xml><?xml version="1.0" encoding="utf-8"?>
<p:tagLst xmlns:p="http://schemas.openxmlformats.org/presentationml/2006/main">
  <p:tag name="AS_UNIQUEID" val="1993"/>
</p:tagLst>
</file>

<file path=ppt/tags/tag446.xml><?xml version="1.0" encoding="utf-8"?>
<p:tagLst xmlns:p="http://schemas.openxmlformats.org/presentationml/2006/main">
  <p:tag name="AS_UNIQUEID" val="1994"/>
</p:tagLst>
</file>

<file path=ppt/tags/tag447.xml><?xml version="1.0" encoding="utf-8"?>
<p:tagLst xmlns:p="http://schemas.openxmlformats.org/presentationml/2006/main">
  <p:tag name="KSO_WM_BEAUTIFY_FLAG" val="#wm#"/>
  <p:tag name="KSO_WM_TEMPLATE_CATEGORY" val="custom"/>
  <p:tag name="KSO_WM_TEMPLATE_INDEX" val="20182104"/>
</p:tagLst>
</file>

<file path=ppt/tags/tag448.xml><?xml version="1.0" encoding="utf-8"?>
<p:tagLst xmlns:p="http://schemas.openxmlformats.org/presentationml/2006/main">
  <p:tag name="AS_UNIQUEID" val="2319"/>
</p:tagLst>
</file>

<file path=ppt/tags/tag449.xml><?xml version="1.0" encoding="utf-8"?>
<p:tagLst xmlns:p="http://schemas.openxmlformats.org/presentationml/2006/main">
  <p:tag name="AS_UNIQUEID" val="1996"/>
</p:tagLst>
</file>

<file path=ppt/tags/tag450.xml><?xml version="1.0" encoding="utf-8"?>
<p:tagLst xmlns:p="http://schemas.openxmlformats.org/presentationml/2006/main">
  <p:tag name="AS_UNIQUEID" val="1997"/>
</p:tagLst>
</file>

<file path=ppt/tags/tag451.xml><?xml version="1.0" encoding="utf-8"?>
<p:tagLst xmlns:p="http://schemas.openxmlformats.org/presentationml/2006/main">
  <p:tag name="KSO_WM_BEAUTIFY_FLAG" val="#wm#"/>
  <p:tag name="KSO_WM_TEMPLATE_CATEGORY" val="custom"/>
  <p:tag name="KSO_WM_TEMPLATE_INDEX" val="20182104"/>
</p:tagLst>
</file>

<file path=ppt/tags/tag452.xml><?xml version="1.0" encoding="utf-8"?>
<p:tagLst xmlns:p="http://schemas.openxmlformats.org/presentationml/2006/main">
  <p:tag name="AS_UNIQUEID" val="2320"/>
</p:tagLst>
</file>

<file path=ppt/tags/tag453.xml><?xml version="1.0" encoding="utf-8"?>
<p:tagLst xmlns:p="http://schemas.openxmlformats.org/presentationml/2006/main">
  <p:tag name="AS_UNIQUEID" val="1999"/>
</p:tagLst>
</file>

<file path=ppt/tags/tag454.xml><?xml version="1.0" encoding="utf-8"?>
<p:tagLst xmlns:p="http://schemas.openxmlformats.org/presentationml/2006/main">
  <p:tag name="AS_UNIQUEID" val="2000"/>
</p:tagLst>
</file>

<file path=ppt/tags/tag455.xml><?xml version="1.0" encoding="utf-8"?>
<p:tagLst xmlns:p="http://schemas.openxmlformats.org/presentationml/2006/main">
  <p:tag name="KSO_WM_BEAUTIFY_FLAG" val="#wm#"/>
  <p:tag name="KSO_WM_TEMPLATE_CATEGORY" val="custom"/>
  <p:tag name="KSO_WM_TEMPLATE_INDEX" val="20182104"/>
</p:tagLst>
</file>

<file path=ppt/tags/tag456.xml><?xml version="1.0" encoding="utf-8"?>
<p:tagLst xmlns:p="http://schemas.openxmlformats.org/presentationml/2006/main">
  <p:tag name="AS_UNIQUEID" val="2321"/>
</p:tagLst>
</file>

<file path=ppt/tags/tag457.xml><?xml version="1.0" encoding="utf-8"?>
<p:tagLst xmlns:p="http://schemas.openxmlformats.org/presentationml/2006/main">
  <p:tag name="AS_UNIQUEID" val="2002"/>
</p:tagLst>
</file>

<file path=ppt/tags/tag458.xml><?xml version="1.0" encoding="utf-8"?>
<p:tagLst xmlns:p="http://schemas.openxmlformats.org/presentationml/2006/main">
  <p:tag name="AS_UNIQUEID" val="2003"/>
</p:tagLst>
</file>

<file path=ppt/tags/tag459.xml><?xml version="1.0" encoding="utf-8"?>
<p:tagLst xmlns:p="http://schemas.openxmlformats.org/presentationml/2006/main">
  <p:tag name="KSO_WM_BEAUTIFY_FLAG" val="#wm#"/>
  <p:tag name="KSO_WM_TEMPLATE_CATEGORY" val="custom"/>
  <p:tag name="KSO_WM_TEMPLATE_INDEX" val="20182104"/>
</p:tagLst>
</file>

<file path=ppt/tags/tag460.xml><?xml version="1.0" encoding="utf-8"?>
<p:tagLst xmlns:p="http://schemas.openxmlformats.org/presentationml/2006/main">
  <p:tag name="AS_UNIQUEID" val="2322"/>
</p:tagLst>
</file>

<file path=ppt/tags/tag461.xml><?xml version="1.0" encoding="utf-8"?>
<p:tagLst xmlns:p="http://schemas.openxmlformats.org/presentationml/2006/main">
  <p:tag name="AS_UNIQUEID" val="2005"/>
</p:tagLst>
</file>

<file path=ppt/tags/tag462.xml><?xml version="1.0" encoding="utf-8"?>
<p:tagLst xmlns:p="http://schemas.openxmlformats.org/presentationml/2006/main">
  <p:tag name="AS_UNIQUEID" val="2006"/>
</p:tagLst>
</file>

<file path=ppt/tags/tag463.xml><?xml version="1.0" encoding="utf-8"?>
<p:tagLst xmlns:p="http://schemas.openxmlformats.org/presentationml/2006/main">
  <p:tag name="KSO_WM_BEAUTIFY_FLAG" val="#wm#"/>
  <p:tag name="KSO_WM_TEMPLATE_CATEGORY" val="custom"/>
  <p:tag name="KSO_WM_TEMPLATE_INDEX" val="20182104"/>
</p:tagLst>
</file>

<file path=ppt/tags/tag464.xml><?xml version="1.0" encoding="utf-8"?>
<p:tagLst xmlns:p="http://schemas.openxmlformats.org/presentationml/2006/main">
  <p:tag name="AS_UNIQUEID" val="2323"/>
</p:tagLst>
</file>

<file path=ppt/tags/tag465.xml><?xml version="1.0" encoding="utf-8"?>
<p:tagLst xmlns:p="http://schemas.openxmlformats.org/presentationml/2006/main">
  <p:tag name="AS_UNIQUEID" val="2008"/>
</p:tagLst>
</file>

<file path=ppt/tags/tag466.xml><?xml version="1.0" encoding="utf-8"?>
<p:tagLst xmlns:p="http://schemas.openxmlformats.org/presentationml/2006/main">
  <p:tag name="AS_UNIQUEID" val="2009"/>
</p:tagLst>
</file>

<file path=ppt/tags/tag467.xml><?xml version="1.0" encoding="utf-8"?>
<p:tagLst xmlns:p="http://schemas.openxmlformats.org/presentationml/2006/main">
  <p:tag name="KSO_WM_BEAUTIFY_FLAG" val="#wm#"/>
  <p:tag name="KSO_WM_TEMPLATE_CATEGORY" val="custom"/>
  <p:tag name="KSO_WM_TEMPLATE_INDEX" val="20182104"/>
</p:tagLst>
</file>

<file path=ppt/tags/tag468.xml><?xml version="1.0" encoding="utf-8"?>
<p:tagLst xmlns:p="http://schemas.openxmlformats.org/presentationml/2006/main">
  <p:tag name="AS_UNIQUEID" val="2324"/>
</p:tagLst>
</file>

<file path=ppt/tags/tag469.xml><?xml version="1.0" encoding="utf-8"?>
<p:tagLst xmlns:p="http://schemas.openxmlformats.org/presentationml/2006/main">
  <p:tag name="AS_UNIQUEID" val="2011"/>
</p:tagLst>
</file>

<file path=ppt/tags/tag470.xml><?xml version="1.0" encoding="utf-8"?>
<p:tagLst xmlns:p="http://schemas.openxmlformats.org/presentationml/2006/main">
  <p:tag name="AS_UNIQUEID" val="2012"/>
</p:tagLst>
</file>

<file path=ppt/tags/tag471.xml><?xml version="1.0" encoding="utf-8"?>
<p:tagLst xmlns:p="http://schemas.openxmlformats.org/presentationml/2006/main">
  <p:tag name="KSO_WM_BEAUTIFY_FLAG" val="#wm#"/>
  <p:tag name="KSO_WM_TEMPLATE_CATEGORY" val="custom"/>
  <p:tag name="KSO_WM_TEMPLATE_INDEX" val="20182104"/>
</p:tagLst>
</file>

<file path=ppt/tags/tag472.xml><?xml version="1.0" encoding="utf-8"?>
<p:tagLst xmlns:p="http://schemas.openxmlformats.org/presentationml/2006/main">
  <p:tag name="AS_UNIQUEID" val="2325"/>
</p:tagLst>
</file>

<file path=ppt/tags/tag473.xml><?xml version="1.0" encoding="utf-8"?>
<p:tagLst xmlns:p="http://schemas.openxmlformats.org/presentationml/2006/main">
  <p:tag name="AS_UNIQUEID" val="2014"/>
</p:tagLst>
</file>

<file path=ppt/tags/tag474.xml><?xml version="1.0" encoding="utf-8"?>
<p:tagLst xmlns:p="http://schemas.openxmlformats.org/presentationml/2006/main">
  <p:tag name="AS_UNIQUEID" val="2015"/>
</p:tagLst>
</file>

<file path=ppt/tags/tag475.xml><?xml version="1.0" encoding="utf-8"?>
<p:tagLst xmlns:p="http://schemas.openxmlformats.org/presentationml/2006/main">
  <p:tag name="KSO_WM_BEAUTIFY_FLAG" val="#wm#"/>
  <p:tag name="KSO_WM_TEMPLATE_CATEGORY" val="custom"/>
  <p:tag name="KSO_WM_TEMPLATE_INDEX" val="20182104"/>
</p:tagLst>
</file>

<file path=ppt/tags/tag476.xml><?xml version="1.0" encoding="utf-8"?>
<p:tagLst xmlns:p="http://schemas.openxmlformats.org/presentationml/2006/main">
  <p:tag name="AS_UNIQUEID" val="2326"/>
</p:tagLst>
</file>

<file path=ppt/tags/tag477.xml><?xml version="1.0" encoding="utf-8"?>
<p:tagLst xmlns:p="http://schemas.openxmlformats.org/presentationml/2006/main">
  <p:tag name="AS_UNIQUEID" val="2017"/>
</p:tagLst>
</file>

<file path=ppt/tags/tag478.xml><?xml version="1.0" encoding="utf-8"?>
<p:tagLst xmlns:p="http://schemas.openxmlformats.org/presentationml/2006/main">
  <p:tag name="AS_UNIQUEID" val="2018"/>
</p:tagLst>
</file>

<file path=ppt/tags/tag479.xml><?xml version="1.0" encoding="utf-8"?>
<p:tagLst xmlns:p="http://schemas.openxmlformats.org/presentationml/2006/main">
  <p:tag name="KSO_WM_BEAUTIFY_FLAG" val="#wm#"/>
  <p:tag name="KSO_WM_TEMPLATE_CATEGORY" val="custom"/>
  <p:tag name="KSO_WM_TEMPLATE_INDEX" val="20182104"/>
</p:tagLst>
</file>

<file path=ppt/tags/tag480.xml><?xml version="1.0" encoding="utf-8"?>
<p:tagLst xmlns:p="http://schemas.openxmlformats.org/presentationml/2006/main">
  <p:tag name="AS_UNIQUEID" val="2327"/>
</p:tagLst>
</file>

<file path=ppt/tags/tag481.xml><?xml version="1.0" encoding="utf-8"?>
<p:tagLst xmlns:p="http://schemas.openxmlformats.org/presentationml/2006/main">
  <p:tag name="AS_UNIQUEID" val="2020"/>
</p:tagLst>
</file>

<file path=ppt/tags/tag482.xml><?xml version="1.0" encoding="utf-8"?>
<p:tagLst xmlns:p="http://schemas.openxmlformats.org/presentationml/2006/main">
  <p:tag name="AS_UNIQUEID" val="2021"/>
</p:tagLst>
</file>

<file path=ppt/tags/tag483.xml><?xml version="1.0" encoding="utf-8"?>
<p:tagLst xmlns:p="http://schemas.openxmlformats.org/presentationml/2006/main">
  <p:tag name="KSO_WM_BEAUTIFY_FLAG" val="#wm#"/>
  <p:tag name="KSO_WM_TEMPLATE_CATEGORY" val="custom"/>
  <p:tag name="KSO_WM_TEMPLATE_INDEX" val="20182104"/>
</p:tagLst>
</file>

<file path=ppt/tags/tag484.xml><?xml version="1.0" encoding="utf-8"?>
<p:tagLst xmlns:p="http://schemas.openxmlformats.org/presentationml/2006/main">
  <p:tag name="AS_UNIQUEID" val="2328"/>
</p:tagLst>
</file>

<file path=ppt/tags/tag485.xml><?xml version="1.0" encoding="utf-8"?>
<p:tagLst xmlns:p="http://schemas.openxmlformats.org/presentationml/2006/main">
  <p:tag name="AS_UNIQUEID" val="2023"/>
</p:tagLst>
</file>

<file path=ppt/tags/tag486.xml><?xml version="1.0" encoding="utf-8"?>
<p:tagLst xmlns:p="http://schemas.openxmlformats.org/presentationml/2006/main">
  <p:tag name="AS_UNIQUEID" val="2024"/>
</p:tagLst>
</file>

<file path=ppt/tags/tag487.xml><?xml version="1.0" encoding="utf-8"?>
<p:tagLst xmlns:p="http://schemas.openxmlformats.org/presentationml/2006/main">
  <p:tag name="KSO_WM_BEAUTIFY_FLAG" val="#wm#"/>
  <p:tag name="KSO_WM_TEMPLATE_CATEGORY" val="custom"/>
  <p:tag name="KSO_WM_TEMPLATE_INDEX" val="20182104"/>
</p:tagLst>
</file>

<file path=ppt/tags/tag488.xml><?xml version="1.0" encoding="utf-8"?>
<p:tagLst xmlns:p="http://schemas.openxmlformats.org/presentationml/2006/main">
  <p:tag name="AS_UNIQUEID" val="2329"/>
</p:tagLst>
</file>

<file path=ppt/tags/tag489.xml><?xml version="1.0" encoding="utf-8"?>
<p:tagLst xmlns:p="http://schemas.openxmlformats.org/presentationml/2006/main">
  <p:tag name="AS_UNIQUEID" val="2026"/>
</p:tagLst>
</file>

<file path=ppt/tags/tag490.xml><?xml version="1.0" encoding="utf-8"?>
<p:tagLst xmlns:p="http://schemas.openxmlformats.org/presentationml/2006/main">
  <p:tag name="AS_UNIQUEID" val="2027"/>
</p:tagLst>
</file>

<file path=ppt/tags/tag491.xml><?xml version="1.0" encoding="utf-8"?>
<p:tagLst xmlns:p="http://schemas.openxmlformats.org/presentationml/2006/main">
  <p:tag name="KSO_WM_BEAUTIFY_FLAG" val="#wm#"/>
  <p:tag name="KSO_WM_TEMPLATE_CATEGORY" val="custom"/>
  <p:tag name="KSO_WM_TEMPLATE_INDEX" val="20182104"/>
</p:tagLst>
</file>

<file path=ppt/tags/tag492.xml><?xml version="1.0" encoding="utf-8"?>
<p:tagLst xmlns:p="http://schemas.openxmlformats.org/presentationml/2006/main">
  <p:tag name="AS_UNIQUEID" val="2330"/>
</p:tagLst>
</file>

<file path=ppt/tags/tag493.xml><?xml version="1.0" encoding="utf-8"?>
<p:tagLst xmlns:p="http://schemas.openxmlformats.org/presentationml/2006/main">
  <p:tag name="AS_UNIQUEID" val="2029"/>
</p:tagLst>
</file>

<file path=ppt/tags/tag494.xml><?xml version="1.0" encoding="utf-8"?>
<p:tagLst xmlns:p="http://schemas.openxmlformats.org/presentationml/2006/main">
  <p:tag name="AS_UNIQUEID" val="2030"/>
</p:tagLst>
</file>

<file path=ppt/tags/tag495.xml><?xml version="1.0" encoding="utf-8"?>
<p:tagLst xmlns:p="http://schemas.openxmlformats.org/presentationml/2006/main">
  <p:tag name="KSO_WM_BEAUTIFY_FLAG" val="#wm#"/>
  <p:tag name="KSO_WM_TEMPLATE_CATEGORY" val="custom"/>
  <p:tag name="KSO_WM_TEMPLATE_INDEX" val="20182104"/>
</p:tagLst>
</file>

<file path=ppt/tags/tag496.xml><?xml version="1.0" encoding="utf-8"?>
<p:tagLst xmlns:p="http://schemas.openxmlformats.org/presentationml/2006/main">
  <p:tag name="AS_UNIQUEID" val="2331"/>
</p:tagLst>
</file>

<file path=ppt/tags/tag497.xml><?xml version="1.0" encoding="utf-8"?>
<p:tagLst xmlns:p="http://schemas.openxmlformats.org/presentationml/2006/main">
  <p:tag name="AS_UNIQUEID" val="2032"/>
</p:tagLst>
</file>

<file path=ppt/tags/tag498.xml><?xml version="1.0" encoding="utf-8"?>
<p:tagLst xmlns:p="http://schemas.openxmlformats.org/presentationml/2006/main">
  <p:tag name="AS_UNIQUEID" val="2033"/>
</p:tagLst>
</file>

<file path=ppt/tags/tag499.xml><?xml version="1.0" encoding="utf-8"?>
<p:tagLst xmlns:p="http://schemas.openxmlformats.org/presentationml/2006/main">
  <p:tag name="KSO_WM_BEAUTIFY_FLAG" val="#wm#"/>
  <p:tag name="KSO_WM_TEMPLATE_CATEGORY" val="custom"/>
  <p:tag name="KSO_WM_TEMPLATE_INDEX" val="20182104"/>
</p:tagLst>
</file>

<file path=ppt/tags/tag500.xml><?xml version="1.0" encoding="utf-8"?>
<p:tagLst xmlns:p="http://schemas.openxmlformats.org/presentationml/2006/main">
  <p:tag name="AS_UNIQUEID" val="2332"/>
</p:tagLst>
</file>

<file path=ppt/tags/tag501.xml><?xml version="1.0" encoding="utf-8"?>
<p:tagLst xmlns:p="http://schemas.openxmlformats.org/presentationml/2006/main">
  <p:tag name="AS_UNIQUEID" val="2035"/>
</p:tagLst>
</file>

<file path=ppt/tags/tag502.xml><?xml version="1.0" encoding="utf-8"?>
<p:tagLst xmlns:p="http://schemas.openxmlformats.org/presentationml/2006/main">
  <p:tag name="AS_UNIQUEID" val="2036"/>
</p:tagLst>
</file>

<file path=ppt/tags/tag503.xml><?xml version="1.0" encoding="utf-8"?>
<p:tagLst xmlns:p="http://schemas.openxmlformats.org/presentationml/2006/main">
  <p:tag name="KSO_WM_BEAUTIFY_FLAG" val="#wm#"/>
  <p:tag name="KSO_WM_TEMPLATE_CATEGORY" val="custom"/>
  <p:tag name="KSO_WM_TEMPLATE_INDEX" val="20182104"/>
</p:tagLst>
</file>

<file path=ppt/tags/tag504.xml><?xml version="1.0" encoding="utf-8"?>
<p:tagLst xmlns:p="http://schemas.openxmlformats.org/presentationml/2006/main">
  <p:tag name="AS_UNIQUEID" val="2333"/>
</p:tagLst>
</file>

<file path=ppt/tags/tag505.xml><?xml version="1.0" encoding="utf-8"?>
<p:tagLst xmlns:p="http://schemas.openxmlformats.org/presentationml/2006/main">
  <p:tag name="AS_UNIQUEID" val="2038"/>
</p:tagLst>
</file>

<file path=ppt/tags/tag506.xml><?xml version="1.0" encoding="utf-8"?>
<p:tagLst xmlns:p="http://schemas.openxmlformats.org/presentationml/2006/main">
  <p:tag name="AS_UNIQUEID" val="2039"/>
</p:tagLst>
</file>

<file path=ppt/tags/tag507.xml><?xml version="1.0" encoding="utf-8"?>
<p:tagLst xmlns:p="http://schemas.openxmlformats.org/presentationml/2006/main">
  <p:tag name="KSO_WM_BEAUTIFY_FLAG" val="#wm#"/>
  <p:tag name="KSO_WM_TEMPLATE_CATEGORY" val="custom"/>
  <p:tag name="KSO_WM_TEMPLATE_INDEX" val="20182104"/>
</p:tagLst>
</file>

<file path=ppt/tags/tag508.xml><?xml version="1.0" encoding="utf-8"?>
<p:tagLst xmlns:p="http://schemas.openxmlformats.org/presentationml/2006/main">
  <p:tag name="AS_UNIQUEID" val="2334"/>
</p:tagLst>
</file>

<file path=ppt/tags/tag509.xml><?xml version="1.0" encoding="utf-8"?>
<p:tagLst xmlns:p="http://schemas.openxmlformats.org/presentationml/2006/main">
  <p:tag name="AS_UNIQUEID" val="2041"/>
</p:tagLst>
</file>

<file path=ppt/tags/tag510.xml><?xml version="1.0" encoding="utf-8"?>
<p:tagLst xmlns:p="http://schemas.openxmlformats.org/presentationml/2006/main">
  <p:tag name="AS_UNIQUEID" val="2042"/>
</p:tagLst>
</file>

<file path=ppt/tags/tag511.xml><?xml version="1.0" encoding="utf-8"?>
<p:tagLst xmlns:p="http://schemas.openxmlformats.org/presentationml/2006/main">
  <p:tag name="KSO_WM_BEAUTIFY_FLAG" val="#wm#"/>
  <p:tag name="KSO_WM_TEMPLATE_CATEGORY" val="custom"/>
  <p:tag name="KSO_WM_TEMPLATE_INDEX" val="20182104"/>
</p:tagLst>
</file>

<file path=ppt/tags/tag512.xml><?xml version="1.0" encoding="utf-8"?>
<p:tagLst xmlns:p="http://schemas.openxmlformats.org/presentationml/2006/main">
  <p:tag name="AS_UNIQUEID" val="2335"/>
</p:tagLst>
</file>

<file path=ppt/tags/tag513.xml><?xml version="1.0" encoding="utf-8"?>
<p:tagLst xmlns:p="http://schemas.openxmlformats.org/presentationml/2006/main">
  <p:tag name="AS_UNIQUEID" val="2044"/>
</p:tagLst>
</file>

<file path=ppt/tags/tag514.xml><?xml version="1.0" encoding="utf-8"?>
<p:tagLst xmlns:p="http://schemas.openxmlformats.org/presentationml/2006/main">
  <p:tag name="AS_UNIQUEID" val="2045"/>
</p:tagLst>
</file>

<file path=ppt/tags/tag515.xml><?xml version="1.0" encoding="utf-8"?>
<p:tagLst xmlns:p="http://schemas.openxmlformats.org/presentationml/2006/main">
  <p:tag name="KSO_WM_BEAUTIFY_FLAG" val="#wm#"/>
  <p:tag name="KSO_WM_TEMPLATE_CATEGORY" val="custom"/>
  <p:tag name="KSO_WM_TEMPLATE_INDEX" val="20182104"/>
</p:tagLst>
</file>

<file path=ppt/tags/tag516.xml><?xml version="1.0" encoding="utf-8"?>
<p:tagLst xmlns:p="http://schemas.openxmlformats.org/presentationml/2006/main">
  <p:tag name="AS_UNIQUEID" val="2336"/>
</p:tagLst>
</file>

<file path=ppt/tags/tag517.xml><?xml version="1.0" encoding="utf-8"?>
<p:tagLst xmlns:p="http://schemas.openxmlformats.org/presentationml/2006/main">
  <p:tag name="AS_UNIQUEID" val="2047"/>
</p:tagLst>
</file>

<file path=ppt/tags/tag518.xml><?xml version="1.0" encoding="utf-8"?>
<p:tagLst xmlns:p="http://schemas.openxmlformats.org/presentationml/2006/main">
  <p:tag name="AS_UNIQUEID" val="2048"/>
</p:tagLst>
</file>

<file path=ppt/tags/tag519.xml><?xml version="1.0" encoding="utf-8"?>
<p:tagLst xmlns:p="http://schemas.openxmlformats.org/presentationml/2006/main">
  <p:tag name="KSO_WM_BEAUTIFY_FLAG" val="#wm#"/>
  <p:tag name="KSO_WM_TEMPLATE_CATEGORY" val="custom"/>
  <p:tag name="KSO_WM_TEMPLATE_INDEX" val="20182104"/>
</p:tagLst>
</file>

<file path=ppt/tags/tag520.xml><?xml version="1.0" encoding="utf-8"?>
<p:tagLst xmlns:p="http://schemas.openxmlformats.org/presentationml/2006/main">
  <p:tag name="AS_UNIQUEID" val="2337"/>
</p:tagLst>
</file>

<file path=ppt/tags/tag521.xml><?xml version="1.0" encoding="utf-8"?>
<p:tagLst xmlns:p="http://schemas.openxmlformats.org/presentationml/2006/main">
  <p:tag name="AS_UNIQUEID" val="2050"/>
</p:tagLst>
</file>

<file path=ppt/tags/tag522.xml><?xml version="1.0" encoding="utf-8"?>
<p:tagLst xmlns:p="http://schemas.openxmlformats.org/presentationml/2006/main">
  <p:tag name="AS_UNIQUEID" val="2051"/>
</p:tagLst>
</file>

<file path=ppt/tags/tag523.xml><?xml version="1.0" encoding="utf-8"?>
<p:tagLst xmlns:p="http://schemas.openxmlformats.org/presentationml/2006/main">
  <p:tag name="KSO_WM_BEAUTIFY_FLAG" val="#wm#"/>
  <p:tag name="KSO_WM_TEMPLATE_CATEGORY" val="custom"/>
  <p:tag name="KSO_WM_TEMPLATE_INDEX" val="20182104"/>
</p:tagLst>
</file>

<file path=ppt/tags/tag524.xml><?xml version="1.0" encoding="utf-8"?>
<p:tagLst xmlns:p="http://schemas.openxmlformats.org/presentationml/2006/main">
  <p:tag name="AS_UNIQUEID" val="2338"/>
</p:tagLst>
</file>

<file path=ppt/tags/tag525.xml><?xml version="1.0" encoding="utf-8"?>
<p:tagLst xmlns:p="http://schemas.openxmlformats.org/presentationml/2006/main">
  <p:tag name="AS_UNIQUEID" val="2053"/>
</p:tagLst>
</file>

<file path=ppt/tags/tag526.xml><?xml version="1.0" encoding="utf-8"?>
<p:tagLst xmlns:p="http://schemas.openxmlformats.org/presentationml/2006/main">
  <p:tag name="AS_UNIQUEID" val="2054"/>
</p:tagLst>
</file>

<file path=ppt/tags/tag527.xml><?xml version="1.0" encoding="utf-8"?>
<p:tagLst xmlns:p="http://schemas.openxmlformats.org/presentationml/2006/main">
  <p:tag name="KSO_WM_BEAUTIFY_FLAG" val="#wm#"/>
  <p:tag name="KSO_WM_TEMPLATE_CATEGORY" val="custom"/>
  <p:tag name="KSO_WM_TEMPLATE_INDEX" val="20182104"/>
</p:tagLst>
</file>

<file path=ppt/tags/tag528.xml><?xml version="1.0" encoding="utf-8"?>
<p:tagLst xmlns:p="http://schemas.openxmlformats.org/presentationml/2006/main">
  <p:tag name="AS_UNIQUEID" val="2339"/>
</p:tagLst>
</file>

<file path=ppt/tags/tag529.xml><?xml version="1.0" encoding="utf-8"?>
<p:tagLst xmlns:p="http://schemas.openxmlformats.org/presentationml/2006/main">
  <p:tag name="AS_UNIQUEID" val="2056"/>
</p:tagLst>
</file>

<file path=ppt/tags/tag530.xml><?xml version="1.0" encoding="utf-8"?>
<p:tagLst xmlns:p="http://schemas.openxmlformats.org/presentationml/2006/main">
  <p:tag name="AS_UNIQUEID" val="2057"/>
</p:tagLst>
</file>

<file path=ppt/tags/tag531.xml><?xml version="1.0" encoding="utf-8"?>
<p:tagLst xmlns:p="http://schemas.openxmlformats.org/presentationml/2006/main">
  <p:tag name="KSO_WM_BEAUTIFY_FLAG" val="#wm#"/>
  <p:tag name="KSO_WM_TEMPLATE_CATEGORY" val="custom"/>
  <p:tag name="KSO_WM_TEMPLATE_INDEX" val="20182104"/>
</p:tagLst>
</file>

<file path=ppt/tags/tag532.xml><?xml version="1.0" encoding="utf-8"?>
<p:tagLst xmlns:p="http://schemas.openxmlformats.org/presentationml/2006/main">
  <p:tag name="AS_UNIQUEID" val="2340"/>
</p:tagLst>
</file>

<file path=ppt/tags/tag533.xml><?xml version="1.0" encoding="utf-8"?>
<p:tagLst xmlns:p="http://schemas.openxmlformats.org/presentationml/2006/main">
  <p:tag name="AS_UNIQUEID" val="2059"/>
</p:tagLst>
</file>

<file path=ppt/tags/tag534.xml><?xml version="1.0" encoding="utf-8"?>
<p:tagLst xmlns:p="http://schemas.openxmlformats.org/presentationml/2006/main">
  <p:tag name="AS_UNIQUEID" val="2060"/>
</p:tagLst>
</file>

<file path=ppt/tags/tag535.xml><?xml version="1.0" encoding="utf-8"?>
<p:tagLst xmlns:p="http://schemas.openxmlformats.org/presentationml/2006/main">
  <p:tag name="KSO_WM_BEAUTIFY_FLAG" val="#wm#"/>
  <p:tag name="KSO_WM_TEMPLATE_CATEGORY" val="custom"/>
  <p:tag name="KSO_WM_TEMPLATE_INDEX" val="20182104"/>
</p:tagLst>
</file>

<file path=ppt/tags/tag536.xml><?xml version="1.0" encoding="utf-8"?>
<p:tagLst xmlns:p="http://schemas.openxmlformats.org/presentationml/2006/main">
  <p:tag name="AS_UNIQUEID" val="2341"/>
</p:tagLst>
</file>

<file path=ppt/tags/tag537.xml><?xml version="1.0" encoding="utf-8"?>
<p:tagLst xmlns:p="http://schemas.openxmlformats.org/presentationml/2006/main">
  <p:tag name="AS_UNIQUEID" val="2062"/>
</p:tagLst>
</file>

<file path=ppt/tags/tag538.xml><?xml version="1.0" encoding="utf-8"?>
<p:tagLst xmlns:p="http://schemas.openxmlformats.org/presentationml/2006/main">
  <p:tag name="AS_UNIQUEID" val="2063"/>
</p:tagLst>
</file>

<file path=ppt/tags/tag539.xml><?xml version="1.0" encoding="utf-8"?>
<p:tagLst xmlns:p="http://schemas.openxmlformats.org/presentationml/2006/main">
  <p:tag name="KSO_WM_BEAUTIFY_FLAG" val="#wm#"/>
  <p:tag name="KSO_WM_TEMPLATE_CATEGORY" val="custom"/>
  <p:tag name="KSO_WM_TEMPLATE_INDEX" val="20182104"/>
</p:tagLst>
</file>

<file path=ppt/tags/tag540.xml><?xml version="1.0" encoding="utf-8"?>
<p:tagLst xmlns:p="http://schemas.openxmlformats.org/presentationml/2006/main">
  <p:tag name="AS_UNIQUEID" val="2342"/>
</p:tagLst>
</file>

<file path=ppt/tags/tag541.xml><?xml version="1.0" encoding="utf-8"?>
<p:tagLst xmlns:p="http://schemas.openxmlformats.org/presentationml/2006/main">
  <p:tag name="AS_UNIQUEID" val="2065"/>
</p:tagLst>
</file>

<file path=ppt/tags/tag542.xml><?xml version="1.0" encoding="utf-8"?>
<p:tagLst xmlns:p="http://schemas.openxmlformats.org/presentationml/2006/main">
  <p:tag name="AS_UNIQUEID" val="2066"/>
</p:tagLst>
</file>

<file path=ppt/tags/tag543.xml><?xml version="1.0" encoding="utf-8"?>
<p:tagLst xmlns:p="http://schemas.openxmlformats.org/presentationml/2006/main">
  <p:tag name="KSO_WM_BEAUTIFY_FLAG" val="#wm#"/>
  <p:tag name="KSO_WM_TEMPLATE_CATEGORY" val="custom"/>
  <p:tag name="KSO_WM_TEMPLATE_INDEX" val="20182104"/>
</p:tagLst>
</file>

<file path=ppt/tags/tag544.xml><?xml version="1.0" encoding="utf-8"?>
<p:tagLst xmlns:p="http://schemas.openxmlformats.org/presentationml/2006/main">
  <p:tag name="AS_UNIQUEID" val="2343"/>
</p:tagLst>
</file>

<file path=ppt/tags/tag545.xml><?xml version="1.0" encoding="utf-8"?>
<p:tagLst xmlns:p="http://schemas.openxmlformats.org/presentationml/2006/main">
  <p:tag name="AS_UNIQUEID" val="2068"/>
</p:tagLst>
</file>

<file path=ppt/tags/tag546.xml><?xml version="1.0" encoding="utf-8"?>
<p:tagLst xmlns:p="http://schemas.openxmlformats.org/presentationml/2006/main">
  <p:tag name="AS_UNIQUEID" val="2069"/>
</p:tagLst>
</file>

<file path=ppt/tags/tag547.xml><?xml version="1.0" encoding="utf-8"?>
<p:tagLst xmlns:p="http://schemas.openxmlformats.org/presentationml/2006/main">
  <p:tag name="KSO_WM_BEAUTIFY_FLAG" val="#wm#"/>
  <p:tag name="KSO_WM_TEMPLATE_CATEGORY" val="custom"/>
  <p:tag name="KSO_WM_TEMPLATE_INDEX" val="20182104"/>
</p:tagLst>
</file>

<file path=ppt/tags/tag548.xml><?xml version="1.0" encoding="utf-8"?>
<p:tagLst xmlns:p="http://schemas.openxmlformats.org/presentationml/2006/main">
  <p:tag name="AS_UNIQUEID" val="2344"/>
</p:tagLst>
</file>

<file path=ppt/tags/tag549.xml><?xml version="1.0" encoding="utf-8"?>
<p:tagLst xmlns:p="http://schemas.openxmlformats.org/presentationml/2006/main">
  <p:tag name="AS_UNIQUEID" val="2071"/>
</p:tagLst>
</file>

<file path=ppt/tags/tag550.xml><?xml version="1.0" encoding="utf-8"?>
<p:tagLst xmlns:p="http://schemas.openxmlformats.org/presentationml/2006/main">
  <p:tag name="AS_UNIQUEID" val="2072"/>
</p:tagLst>
</file>

<file path=ppt/tags/tag551.xml><?xml version="1.0" encoding="utf-8"?>
<p:tagLst xmlns:p="http://schemas.openxmlformats.org/presentationml/2006/main">
  <p:tag name="KSO_WM_BEAUTIFY_FLAG" val="#wm#"/>
  <p:tag name="KSO_WM_TEMPLATE_CATEGORY" val="custom"/>
  <p:tag name="KSO_WM_TEMPLATE_INDEX" val="20182104"/>
</p:tagLst>
</file>

<file path=ppt/tags/tag552.xml><?xml version="1.0" encoding="utf-8"?>
<p:tagLst xmlns:p="http://schemas.openxmlformats.org/presentationml/2006/main">
  <p:tag name="AS_UNIQUEID" val="2345"/>
</p:tagLst>
</file>

<file path=ppt/tags/tag553.xml><?xml version="1.0" encoding="utf-8"?>
<p:tagLst xmlns:p="http://schemas.openxmlformats.org/presentationml/2006/main">
  <p:tag name="AS_UNIQUEID" val="2074"/>
</p:tagLst>
</file>

<file path=ppt/tags/tag554.xml><?xml version="1.0" encoding="utf-8"?>
<p:tagLst xmlns:p="http://schemas.openxmlformats.org/presentationml/2006/main">
  <p:tag name="AS_UNIQUEID" val="2075"/>
</p:tagLst>
</file>

<file path=ppt/tags/tag555.xml><?xml version="1.0" encoding="utf-8"?>
<p:tagLst xmlns:p="http://schemas.openxmlformats.org/presentationml/2006/main">
  <p:tag name="KSO_WM_BEAUTIFY_FLAG" val="#wm#"/>
  <p:tag name="KSO_WM_TEMPLATE_CATEGORY" val="custom"/>
  <p:tag name="KSO_WM_TEMPLATE_INDEX" val="20182104"/>
</p:tagLst>
</file>

<file path=ppt/tags/tag556.xml><?xml version="1.0" encoding="utf-8"?>
<p:tagLst xmlns:p="http://schemas.openxmlformats.org/presentationml/2006/main">
  <p:tag name="AS_UNIQUEID" val="2346"/>
</p:tagLst>
</file>

<file path=ppt/tags/tag557.xml><?xml version="1.0" encoding="utf-8"?>
<p:tagLst xmlns:p="http://schemas.openxmlformats.org/presentationml/2006/main">
  <p:tag name="AS_UNIQUEID" val="2077"/>
</p:tagLst>
</file>

<file path=ppt/tags/tag558.xml><?xml version="1.0" encoding="utf-8"?>
<p:tagLst xmlns:p="http://schemas.openxmlformats.org/presentationml/2006/main">
  <p:tag name="AS_UNIQUEID" val="2078"/>
</p:tagLst>
</file>

<file path=ppt/tags/tag559.xml><?xml version="1.0" encoding="utf-8"?>
<p:tagLst xmlns:p="http://schemas.openxmlformats.org/presentationml/2006/main">
  <p:tag name="KSO_WM_BEAUTIFY_FLAG" val="#wm#"/>
  <p:tag name="KSO_WM_TEMPLATE_CATEGORY" val="custom"/>
  <p:tag name="KSO_WM_TEMPLATE_INDEX" val="20182104"/>
</p:tagLst>
</file>

<file path=ppt/tags/tag560.xml><?xml version="1.0" encoding="utf-8"?>
<p:tagLst xmlns:p="http://schemas.openxmlformats.org/presentationml/2006/main">
  <p:tag name="AS_UNIQUEID" val="2347"/>
</p:tagLst>
</file>

<file path=ppt/tags/tag561.xml><?xml version="1.0" encoding="utf-8"?>
<p:tagLst xmlns:p="http://schemas.openxmlformats.org/presentationml/2006/main">
  <p:tag name="AS_UNIQUEID" val="2080"/>
</p:tagLst>
</file>

<file path=ppt/tags/tag562.xml><?xml version="1.0" encoding="utf-8"?>
<p:tagLst xmlns:p="http://schemas.openxmlformats.org/presentationml/2006/main">
  <p:tag name="AS_UNIQUEID" val="2081"/>
</p:tagLst>
</file>

<file path=ppt/tags/tag563.xml><?xml version="1.0" encoding="utf-8"?>
<p:tagLst xmlns:p="http://schemas.openxmlformats.org/presentationml/2006/main">
  <p:tag name="KSO_WM_BEAUTIFY_FLAG" val="#wm#"/>
  <p:tag name="KSO_WM_TEMPLATE_CATEGORY" val="custom"/>
  <p:tag name="KSO_WM_TEMPLATE_INDEX" val="20182104"/>
</p:tagLst>
</file>

<file path=ppt/tags/tag564.xml><?xml version="1.0" encoding="utf-8"?>
<p:tagLst xmlns:p="http://schemas.openxmlformats.org/presentationml/2006/main">
  <p:tag name="AS_UNIQUEID" val="2348"/>
</p:tagLst>
</file>

<file path=ppt/tags/tag565.xml><?xml version="1.0" encoding="utf-8"?>
<p:tagLst xmlns:p="http://schemas.openxmlformats.org/presentationml/2006/main">
  <p:tag name="AS_UNIQUEID" val="2083"/>
</p:tagLst>
</file>

<file path=ppt/tags/tag566.xml><?xml version="1.0" encoding="utf-8"?>
<p:tagLst xmlns:p="http://schemas.openxmlformats.org/presentationml/2006/main">
  <p:tag name="AS_UNIQUEID" val="2084"/>
</p:tagLst>
</file>

<file path=ppt/tags/tag567.xml><?xml version="1.0" encoding="utf-8"?>
<p:tagLst xmlns:p="http://schemas.openxmlformats.org/presentationml/2006/main">
  <p:tag name="KSO_WM_BEAUTIFY_FLAG" val="#wm#"/>
  <p:tag name="KSO_WM_TEMPLATE_CATEGORY" val="custom"/>
  <p:tag name="KSO_WM_TEMPLATE_INDEX" val="20182104"/>
</p:tagLst>
</file>

<file path=ppt/tags/tag568.xml><?xml version="1.0" encoding="utf-8"?>
<p:tagLst xmlns:p="http://schemas.openxmlformats.org/presentationml/2006/main">
  <p:tag name="AS_UNIQUEID" val="2349"/>
</p:tagLst>
</file>

<file path=ppt/tags/tag569.xml><?xml version="1.0" encoding="utf-8"?>
<p:tagLst xmlns:p="http://schemas.openxmlformats.org/presentationml/2006/main">
  <p:tag name="AS_UNIQUEID" val="2086"/>
</p:tagLst>
</file>

<file path=ppt/tags/tag570.xml><?xml version="1.0" encoding="utf-8"?>
<p:tagLst xmlns:p="http://schemas.openxmlformats.org/presentationml/2006/main">
  <p:tag name="AS_UNIQUEID" val="2087"/>
</p:tagLst>
</file>

<file path=ppt/tags/tag571.xml><?xml version="1.0" encoding="utf-8"?>
<p:tagLst xmlns:p="http://schemas.openxmlformats.org/presentationml/2006/main">
  <p:tag name="AS_UNIQUEID" val="2088"/>
</p:tagLst>
</file>

<file path=ppt/tags/tag572.xml><?xml version="1.0" encoding="utf-8"?>
<p:tagLst xmlns:p="http://schemas.openxmlformats.org/presentationml/2006/main">
  <p:tag name="KSO_WM_BEAUTIFY_FLAG" val="#wm#"/>
  <p:tag name="KSO_WM_TEMPLATE_CATEGORY" val="custom"/>
  <p:tag name="KSO_WM_TEMPLATE_INDEX" val="20182104"/>
</p:tagLst>
</file>

<file path=ppt/tags/tag573.xml><?xml version="1.0" encoding="utf-8"?>
<p:tagLst xmlns:p="http://schemas.openxmlformats.org/presentationml/2006/main">
  <p:tag name="AS_UNIQUEID" val="2350"/>
</p:tagLst>
</file>

<file path=ppt/tags/tag574.xml><?xml version="1.0" encoding="utf-8"?>
<p:tagLst xmlns:p="http://schemas.openxmlformats.org/presentationml/2006/main">
  <p:tag name="AS_UNIQUEID" val="2090"/>
</p:tagLst>
</file>

<file path=ppt/tags/tag575.xml><?xml version="1.0" encoding="utf-8"?>
<p:tagLst xmlns:p="http://schemas.openxmlformats.org/presentationml/2006/main">
  <p:tag name="AS_UNIQUEID" val="2091"/>
</p:tagLst>
</file>

<file path=ppt/tags/tag576.xml><?xml version="1.0" encoding="utf-8"?>
<p:tagLst xmlns:p="http://schemas.openxmlformats.org/presentationml/2006/main">
  <p:tag name="KSO_WM_BEAUTIFY_FLAG" val="#wm#"/>
  <p:tag name="KSO_WM_TEMPLATE_CATEGORY" val="custom"/>
  <p:tag name="KSO_WM_TEMPLATE_INDEX" val="20182104"/>
</p:tagLst>
</file>

<file path=ppt/tags/tag577.xml><?xml version="1.0" encoding="utf-8"?>
<p:tagLst xmlns:p="http://schemas.openxmlformats.org/presentationml/2006/main">
  <p:tag name="AS_UNIQUEID" val="2351"/>
</p:tagLst>
</file>

<file path=ppt/tags/tag578.xml><?xml version="1.0" encoding="utf-8"?>
<p:tagLst xmlns:p="http://schemas.openxmlformats.org/presentationml/2006/main">
  <p:tag name="AS_UNIQUEID" val="2093"/>
</p:tagLst>
</file>

<file path=ppt/tags/tag579.xml><?xml version="1.0" encoding="utf-8"?>
<p:tagLst xmlns:p="http://schemas.openxmlformats.org/presentationml/2006/main">
  <p:tag name="AS_UNIQUEID" val="2094"/>
</p:tagLst>
</file>

<file path=ppt/tags/tag580.xml><?xml version="1.0" encoding="utf-8"?>
<p:tagLst xmlns:p="http://schemas.openxmlformats.org/presentationml/2006/main">
  <p:tag name="KSO_WM_BEAUTIFY_FLAG" val="#wm#"/>
  <p:tag name="KSO_WM_TEMPLATE_CATEGORY" val="custom"/>
  <p:tag name="KSO_WM_TEMPLATE_INDEX" val="20182104"/>
</p:tagLst>
</file>

<file path=ppt/tags/tag581.xml><?xml version="1.0" encoding="utf-8"?>
<p:tagLst xmlns:p="http://schemas.openxmlformats.org/presentationml/2006/main">
  <p:tag name="AS_UNIQUEID" val="2352"/>
</p:tagLst>
</file>

<file path=ppt/tags/tag582.xml><?xml version="1.0" encoding="utf-8"?>
<p:tagLst xmlns:p="http://schemas.openxmlformats.org/presentationml/2006/main">
  <p:tag name="AS_UNIQUEID" val="2096"/>
</p:tagLst>
</file>

<file path=ppt/tags/tag583.xml><?xml version="1.0" encoding="utf-8"?>
<p:tagLst xmlns:p="http://schemas.openxmlformats.org/presentationml/2006/main">
  <p:tag name="AS_UNIQUEID" val="2097"/>
</p:tagLst>
</file>

<file path=ppt/tags/tag584.xml><?xml version="1.0" encoding="utf-8"?>
<p:tagLst xmlns:p="http://schemas.openxmlformats.org/presentationml/2006/main">
  <p:tag name="KSO_WM_BEAUTIFY_FLAG" val="#wm#"/>
  <p:tag name="KSO_WM_TEMPLATE_CATEGORY" val="custom"/>
  <p:tag name="KSO_WM_TEMPLATE_INDEX" val="20182104"/>
</p:tagLst>
</file>

<file path=ppt/tags/tag585.xml><?xml version="1.0" encoding="utf-8"?>
<p:tagLst xmlns:p="http://schemas.openxmlformats.org/presentationml/2006/main">
  <p:tag name="AS_UNIQUEID" val="2353"/>
</p:tagLst>
</file>

<file path=ppt/tags/tag586.xml><?xml version="1.0" encoding="utf-8"?>
<p:tagLst xmlns:p="http://schemas.openxmlformats.org/presentationml/2006/main">
  <p:tag name="AS_UNIQUEID" val="2099"/>
</p:tagLst>
</file>

<file path=ppt/tags/tag587.xml><?xml version="1.0" encoding="utf-8"?>
<p:tagLst xmlns:p="http://schemas.openxmlformats.org/presentationml/2006/main">
  <p:tag name="AS_UNIQUEID" val="2100"/>
</p:tagLst>
</file>

<file path=ppt/tags/tag588.xml><?xml version="1.0" encoding="utf-8"?>
<p:tagLst xmlns:p="http://schemas.openxmlformats.org/presentationml/2006/main">
  <p:tag name="KSO_WM_BEAUTIFY_FLAG" val="#wm#"/>
  <p:tag name="KSO_WM_TEMPLATE_CATEGORY" val="custom"/>
  <p:tag name="KSO_WM_TEMPLATE_INDEX" val="20182104"/>
</p:tagLst>
</file>

<file path=ppt/tags/tag589.xml><?xml version="1.0" encoding="utf-8"?>
<p:tagLst xmlns:p="http://schemas.openxmlformats.org/presentationml/2006/main">
  <p:tag name="AS_UNIQUEID" val="2354"/>
</p:tagLst>
</file>

<file path=ppt/tags/tag590.xml><?xml version="1.0" encoding="utf-8"?>
<p:tagLst xmlns:p="http://schemas.openxmlformats.org/presentationml/2006/main">
  <p:tag name="AS_UNIQUEID" val="2102"/>
</p:tagLst>
</file>

<file path=ppt/tags/tag591.xml><?xml version="1.0" encoding="utf-8"?>
<p:tagLst xmlns:p="http://schemas.openxmlformats.org/presentationml/2006/main">
  <p:tag name="AS_UNIQUEID" val="2103"/>
</p:tagLst>
</file>

<file path=ppt/tags/tag592.xml><?xml version="1.0" encoding="utf-8"?>
<p:tagLst xmlns:p="http://schemas.openxmlformats.org/presentationml/2006/main">
  <p:tag name="KSO_WM_BEAUTIFY_FLAG" val="#wm#"/>
  <p:tag name="KSO_WM_TEMPLATE_CATEGORY" val="custom"/>
  <p:tag name="KSO_WM_TEMPLATE_INDEX" val="20182104"/>
</p:tagLst>
</file>

<file path=ppt/tags/tag593.xml><?xml version="1.0" encoding="utf-8"?>
<p:tagLst xmlns:p="http://schemas.openxmlformats.org/presentationml/2006/main">
  <p:tag name="AS_UNIQUEID" val="2355"/>
</p:tagLst>
</file>

<file path=ppt/tags/tag594.xml><?xml version="1.0" encoding="utf-8"?>
<p:tagLst xmlns:p="http://schemas.openxmlformats.org/presentationml/2006/main">
  <p:tag name="AS_UNIQUEID" val="2105"/>
</p:tagLst>
</file>

<file path=ppt/tags/tag595.xml><?xml version="1.0" encoding="utf-8"?>
<p:tagLst xmlns:p="http://schemas.openxmlformats.org/presentationml/2006/main">
  <p:tag name="AS_UNIQUEID" val="2106"/>
</p:tagLst>
</file>

<file path=ppt/tags/tag596.xml><?xml version="1.0" encoding="utf-8"?>
<p:tagLst xmlns:p="http://schemas.openxmlformats.org/presentationml/2006/main">
  <p:tag name="KSO_WM_BEAUTIFY_FLAG" val="#wm#"/>
  <p:tag name="KSO_WM_TEMPLATE_CATEGORY" val="custom"/>
  <p:tag name="KSO_WM_TEMPLATE_INDEX" val="20182104"/>
</p:tagLst>
</file>

<file path=ppt/tags/tag597.xml><?xml version="1.0" encoding="utf-8"?>
<p:tagLst xmlns:p="http://schemas.openxmlformats.org/presentationml/2006/main">
  <p:tag name="AS_UNIQUEID" val="2356"/>
</p:tagLst>
</file>

<file path=ppt/tags/tag598.xml><?xml version="1.0" encoding="utf-8"?>
<p:tagLst xmlns:p="http://schemas.openxmlformats.org/presentationml/2006/main">
  <p:tag name="AS_UNIQUEID" val="2108"/>
</p:tagLst>
</file>

<file path=ppt/tags/tag599.xml><?xml version="1.0" encoding="utf-8"?>
<p:tagLst xmlns:p="http://schemas.openxmlformats.org/presentationml/2006/main">
  <p:tag name="AS_UNIQUEID" val="2109"/>
</p:tagLst>
</file>

<file path=ppt/tags/tag600.xml><?xml version="1.0" encoding="utf-8"?>
<p:tagLst xmlns:p="http://schemas.openxmlformats.org/presentationml/2006/main">
  <p:tag name="KSO_WM_BEAUTIFY_FLAG" val="#wm#"/>
  <p:tag name="KSO_WM_TEMPLATE_CATEGORY" val="custom"/>
  <p:tag name="KSO_WM_TEMPLATE_INDEX" val="20182104"/>
</p:tagLst>
</file>

<file path=ppt/tags/tag601.xml><?xml version="1.0" encoding="utf-8"?>
<p:tagLst xmlns:p="http://schemas.openxmlformats.org/presentationml/2006/main">
  <p:tag name="AS_UNIQUEID" val="2357"/>
</p:tagLst>
</file>

<file path=ppt/tags/tag602.xml><?xml version="1.0" encoding="utf-8"?>
<p:tagLst xmlns:p="http://schemas.openxmlformats.org/presentationml/2006/main">
  <p:tag name="AS_UNIQUEID" val="2111"/>
</p:tagLst>
</file>

<file path=ppt/tags/tag603.xml><?xml version="1.0" encoding="utf-8"?>
<p:tagLst xmlns:p="http://schemas.openxmlformats.org/presentationml/2006/main">
  <p:tag name="AS_UNIQUEID" val="2112"/>
</p:tagLst>
</file>

<file path=ppt/tags/tag604.xml><?xml version="1.0" encoding="utf-8"?>
<p:tagLst xmlns:p="http://schemas.openxmlformats.org/presentationml/2006/main">
  <p:tag name="KSO_WM_BEAUTIFY_FLAG" val="#wm#"/>
  <p:tag name="KSO_WM_TEMPLATE_CATEGORY" val="custom"/>
  <p:tag name="KSO_WM_TEMPLATE_INDEX" val="20182104"/>
</p:tagLst>
</file>

<file path=ppt/tags/tag605.xml><?xml version="1.0" encoding="utf-8"?>
<p:tagLst xmlns:p="http://schemas.openxmlformats.org/presentationml/2006/main">
  <p:tag name="AS_UNIQUEID" val="2358"/>
</p:tagLst>
</file>

<file path=ppt/tags/tag606.xml><?xml version="1.0" encoding="utf-8"?>
<p:tagLst xmlns:p="http://schemas.openxmlformats.org/presentationml/2006/main">
  <p:tag name="AS_UNIQUEID" val="2114"/>
</p:tagLst>
</file>

<file path=ppt/tags/tag607.xml><?xml version="1.0" encoding="utf-8"?>
<p:tagLst xmlns:p="http://schemas.openxmlformats.org/presentationml/2006/main">
  <p:tag name="AS_UNIQUEID" val="2115"/>
</p:tagLst>
</file>

<file path=ppt/tags/tag608.xml><?xml version="1.0" encoding="utf-8"?>
<p:tagLst xmlns:p="http://schemas.openxmlformats.org/presentationml/2006/main">
  <p:tag name="KSO_WM_BEAUTIFY_FLAG" val="#wm#"/>
  <p:tag name="KSO_WM_TEMPLATE_CATEGORY" val="custom"/>
  <p:tag name="KSO_WM_TEMPLATE_INDEX" val="20182104"/>
</p:tagLst>
</file>

<file path=ppt/tags/tag609.xml><?xml version="1.0" encoding="utf-8"?>
<p:tagLst xmlns:p="http://schemas.openxmlformats.org/presentationml/2006/main">
  <p:tag name="AS_UNIQUEID" val="2359"/>
</p:tagLst>
</file>

<file path=ppt/tags/tag610.xml><?xml version="1.0" encoding="utf-8"?>
<p:tagLst xmlns:p="http://schemas.openxmlformats.org/presentationml/2006/main">
  <p:tag name="AS_UNIQUEID" val="2117"/>
</p:tagLst>
</file>

<file path=ppt/tags/tag611.xml><?xml version="1.0" encoding="utf-8"?>
<p:tagLst xmlns:p="http://schemas.openxmlformats.org/presentationml/2006/main">
  <p:tag name="AS_UNIQUEID" val="2118"/>
</p:tagLst>
</file>

<file path=ppt/tags/tag612.xml><?xml version="1.0" encoding="utf-8"?>
<p:tagLst xmlns:p="http://schemas.openxmlformats.org/presentationml/2006/main">
  <p:tag name="KSO_WM_BEAUTIFY_FLAG" val="#wm#"/>
  <p:tag name="KSO_WM_TEMPLATE_CATEGORY" val="custom"/>
  <p:tag name="KSO_WM_TEMPLATE_INDEX" val="20182104"/>
</p:tagLst>
</file>

<file path=ppt/tags/tag613.xml><?xml version="1.0" encoding="utf-8"?>
<p:tagLst xmlns:p="http://schemas.openxmlformats.org/presentationml/2006/main">
  <p:tag name="AS_UNIQUEID" val="2435"/>
</p:tagLst>
</file>

<file path=ppt/tags/tag614.xml><?xml version="1.0" encoding="utf-8"?>
<p:tagLst xmlns:p="http://schemas.openxmlformats.org/presentationml/2006/main">
  <p:tag name="AS_UNIQUEID" val="2436"/>
</p:tagLst>
</file>

<file path=ppt/tags/tag61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自定义 3">
      <a:dk1>
        <a:srgbClr val="000000"/>
      </a:dk1>
      <a:lt1>
        <a:srgbClr val="FFFFFF"/>
      </a:lt1>
      <a:dk2>
        <a:srgbClr val="E6E6E6"/>
      </a:dk2>
      <a:lt2>
        <a:srgbClr val="FFFFFF"/>
      </a:lt2>
      <a:accent1>
        <a:srgbClr val="B42D23"/>
      </a:accent1>
      <a:accent2>
        <a:srgbClr val="B44E39"/>
      </a:accent2>
      <a:accent3>
        <a:srgbClr val="A66834"/>
      </a:accent3>
      <a:accent4>
        <a:srgbClr val="A98930"/>
      </a:accent4>
      <a:accent5>
        <a:srgbClr val="999735"/>
      </a:accent5>
      <a:accent6>
        <a:srgbClr val="7B8E4A"/>
      </a:accent6>
      <a:hlink>
        <a:srgbClr val="495AC3"/>
      </a:hlink>
      <a:folHlink>
        <a:srgbClr val="6F618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自定义 3">
      <a:dk1>
        <a:srgbClr val="000000"/>
      </a:dk1>
      <a:lt1>
        <a:srgbClr val="FFFFFF"/>
      </a:lt1>
      <a:dk2>
        <a:srgbClr val="E6E6E6"/>
      </a:dk2>
      <a:lt2>
        <a:srgbClr val="FFFFFF"/>
      </a:lt2>
      <a:accent1>
        <a:srgbClr val="B42D23"/>
      </a:accent1>
      <a:accent2>
        <a:srgbClr val="B44E39"/>
      </a:accent2>
      <a:accent3>
        <a:srgbClr val="A66834"/>
      </a:accent3>
      <a:accent4>
        <a:srgbClr val="A98930"/>
      </a:accent4>
      <a:accent5>
        <a:srgbClr val="999735"/>
      </a:accent5>
      <a:accent6>
        <a:srgbClr val="7B8E4A"/>
      </a:accent6>
      <a:hlink>
        <a:srgbClr val="495AC3"/>
      </a:hlink>
      <a:folHlink>
        <a:srgbClr val="6F618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51</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51</vt:i4>
      </vt:variant>
    </vt:vector>
  </HeadingPairs>
  <TitlesOfParts>
    <vt:vector baseType="lpstr" size="60">
      <vt:lpstr>Arial</vt:lpstr>
      <vt:lpstr>Calibri</vt:lpstr>
      <vt:lpstr>微软雅黑</vt:lpstr>
      <vt:lpstr>隶书</vt:lpstr>
      <vt:lpstr>汉仪尚巍手书W</vt:lpstr>
      <vt:lpstr>宋体</vt:lpstr>
      <vt:lpstr>楷体</vt:lpstr>
      <vt:lpstr>仿宋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2024-09-24T19:24:10.728</cp:lastPrinted>
  <dcterms:created xsi:type="dcterms:W3CDTF">2024-09-24T11:24:10Z</dcterms:created>
  <dcterms:modified xsi:type="dcterms:W3CDTF">2024-09-24T11:24:16Z</dcterms:modified>
</cp:coreProperties>
</file>