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79A7A-D74E-495D-8512-5E4D8188A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129DA-CE04-4F0D-8BD3-A10EB723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E8E0B-2F6C-43E7-9036-016BF7FA4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69CD4-08ED-4EF4-9EF4-4BF7D3A5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C4FC9-9D55-4137-A34A-13D3B0F2B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1BCBE-7113-41DF-AB00-D5EB9BFED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42169-8539-4217-8888-94034C230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05E1B-B377-4262-83EF-E0FBB22C1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06941-D56C-4D2E-88A3-F65110FA1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68833-EB66-4307-B5F3-915C5D22D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FB06F-9725-4842-A514-C30AF13D1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5021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《看脸色识健康》ppt课件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脸色与健康的关系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常见脸色与健康问题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如何通过脸色判断健康状况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如何改善脸色，促进健康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脸色与健康的关系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脸色变化与疾病的关系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某些疾病会导致脸色出现特定的变化，如肝病可能导致脸色发黄，而肾病可能导致脸色苍白。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脸色与营养状况的关系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脸色也可以反映一个人的营养状况，比如缺乏维生素C可能导致面色苍白。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脸色是身体健康状况的反映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我们的脸色往往能够反映出身体的健康状况，比如苍白可能暗示贫血，而发黄可能表示有黄疸。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脸色与身体健康的关系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79" b="109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脸色与心理状态的关系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心理压力对脸色的影响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长期的心理压力可能导致脸色暗淡无光，或者出现色斑。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情绪波动对脸色的影响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当人处于兴奋、紧张或焦虑等情绪状态下，脸色可能会出现潮红或苍白。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睡眠质量对脸色的影响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良好的睡眠质量会使脸色看起来更加红润和精神焕发。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黄疸脸色可能暗示肝胆疾病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这种脸色是因为血液中的胆红素水平过高，可能是肝病或胆道阻塞等疾病引起的。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苍白脸色可能暗示贫血或低血压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这种脸色可能是因为身体无法提供足够的血液到面部。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潮红脸色可能表示发烧或高血压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这种脸色可能是因为身体内部的温度过高，或者血压异常升高。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不同脸色反映的健康问题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常见脸色与健康问题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苍白脸色可能是贫血、低血压等健康问题的表现。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其他表现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除了面色苍白，贫血、低血压还可能表现为乏力、头晕、心悸等症状。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出现面色苍白时，应及时就医检查，确诊病因并进行治疗。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面色苍白通常是由于血液供应不足或血红蛋白减少引起的，可能是贫血、低血压等健康问题的表现。这些健康问题会影响身体的氧气供应，导致面色苍白。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苍白脸色与贫血、低血压等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出现面色潮红时，应及时测量体温和血压，如有异常应及时就医检查和治疗。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潮红脸色可能是发烧、高血压等健康问题的表现。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面色潮红通常是由于面部血管扩张引起的，可能是发烧、高血压等健康问题的表现。这些健康问题会导致身体内部的温度升高，引起面部血管扩张。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除了面色潮红，发烧、高血压还可能表现为头痛、发热、心跳加快等症状。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潮红脸色与发烧、高血压等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青紫脸色与缺氧、心脏疾病等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青紫脸色可能是缺氧、心脏疾病等健康问题的表现。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出现面色青紫时，应及时就医检查，确诊病因并进行治疗。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除了面色青紫，缺氧、心脏疾病还可能表现为呼吸困难、心悸、胸痛等症状。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面色青紫通常是由于缺氧或血流不畅引起的，可能是缺氧、心脏疾病等健康问题的表现。这些健康问题会影响身体的氧气供应和血液循环。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黄疸脸色可能是肝脏疾病、胆道阻塞等健康问题的表现。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面色黄疸通常是由于胆红素在血液中积累引起的，可能是肝脏疾病、胆道阻塞等健康问题的表现。这些健康问题会影响肝脏和胆道的正常功能，导致胆红素无法正常排出体外。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除了面色黄疸，肝脏疾病、胆道阻塞还可能表现为恶心、呕吐、食欲不振等症状。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其他表现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出现面色黄疸时，应及时就医检查，确诊病因并进行治疗。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黄疸脸色与肝脏疾病、胆道阻塞等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黑色脸色可能是慢性疾病、肾亏等健康问题的表现。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面色发黑通常是由于黑色素沉积或皮肤老化引起的，也可能是慢性疾病、肾亏等健康问题的表现。这些健康问题会影响身体的代谢和排毒功能，导致黑色素沉积和皮肤老化。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除了面色发黑，慢性疾病、肾亏还可能表现为乏力、腰膝酸软、夜尿频繁等症状。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出现面色发黑时，应及时就医检查，确诊病因并进行治疗。同时注意保持充足的睡眠和适当的运动，有助于改善皮肤状态和身体健康。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黑色脸色与慢性疾病、肾亏等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如何通过脸色判断健康状况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https://d.book118.com/618025021124006035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2024-09-14T18:49:11.394</cp:lastPrinted>
  <dcterms:created xsi:type="dcterms:W3CDTF">2024-09-14T10:49:11Z</dcterms:created>
  <dcterms:modified xsi:type="dcterms:W3CDTF">2024-09-14T10:49:13Z</dcterms:modified>
</cp:coreProperties>
</file>