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CFCC26-D57E-4EC4-BEC1-4059736B7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6ED7C-26A8-46F9-84F8-102849B4F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F12E09-06C6-496F-9605-55B26AF72A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37A774-01D7-4237-9984-6063E59C4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7C31AF-C461-4FBD-BC93-D726BD78B6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305109-E984-4AD3-BED7-9788A2325E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0CD61C-5F91-4E51-BAC3-0F6A477998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309D6C-A82D-4BE8-9A33-2DA4369C4C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653B4-ECC4-432D-A45B-9B045223D8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773AF-C831-49AF-95FE-1714CFD74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62EC20-9A28-4967-AAFF-1BBA74ABE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5047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营销理论的新发展</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营销理论概述</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营销理论的新发展</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新营销理论的应用</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新营销理论的挑战与解决方案</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新营销理论的前景与展望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营销理论概述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营销是一种通过创造、传播和交付价值来满足消费者需求和愿望的过程。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营销的重要性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随着市场竞争的加剧，企业需要运用营销策略来吸引和保留客户，提升品牌知名度和市场份额。</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534" r="2253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传统营销理论</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以产品为中心，强调产品差异化、市场定位和销售技巧。</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现代营销理论</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以消费者为中心，强调市场细分、目标市场选择和消费者行为研究。</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数字营销理论</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以数据和科技为驱动，强调个性化、互动性和跨渠道整合。</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营销理论的发展历程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营销理论的新发展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利用数字技术，如互联网、移动设备、社交媒体等，进行品牌推广和销售促进的一种营销方式。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数字营销定义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986" r="1098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数字营销的优势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417" r="1441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数字营销的策略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0000" r="3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覆盖面广、互动性强、精准度高、可追踪评估。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搜索引擎优化、电子邮件营销、社交媒体营销、在线广告等。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社交媒体营销定义</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利用社交媒体平台进行品牌推广和销售促进的一种营销方式。</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社交媒体营销的优势</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用户粘性高、传播速度快、互动性强。</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社交媒体营销的策略</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内容营销、粉丝互动、广告投放等。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内容营销定义</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通过创造和分发有价值的内容来吸引和保留目标客户的一种营销方式。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内容营销的策略</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博客文章、社交媒体帖子、电子邮件通讯等。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内容营销的优势</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提高品牌知名度、增强用户忠诚度、促进口碑传播。</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通过提供独特的用户体验来吸引和保留目标客户的一种营销方式。</a:t>
            </a:r>
          </a:p>
        </p:txBody>
      </p:sp>
      <p:pic>
        <p:nvPicPr>
          <p:cNvPr id="6" name="Picture 6"/>
          <p:cNvPicPr>
            <a:picLocks noChangeAspect="1"/>
          </p:cNvPicPr>
          <p:nvPr/>
        </p:nvPicPr>
        <p:blipFill>
          <a:blip r:embed="rId2"/>
          <a:srcRect l="12524" r="125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体验营销定义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增强品牌形象、提高客户满意度、促进口碑传播。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体验营销的优势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208" r="13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主题活动、品牌展览、客户俱乐部等。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体验营销的策略</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体验营销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事件营销的策略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赞助活动、节日庆典、公益活动等。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事件营销定义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通过参与或举办各类活动来吸引和保留目标客户的一种营销方式。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事件营销的优势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提高品牌知名度、增强用户忠诚度、促进产品销售。</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事件营销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新营销理论的应用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https://d.book118.com/618025047117006036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2024-09-16T05:17:29.940</cp:lastPrinted>
  <dcterms:created xsi:type="dcterms:W3CDTF">2024-09-15T21:17:29Z</dcterms:created>
  <dcterms:modified xsi:type="dcterms:W3CDTF">2024-09-15T21:17:32Z</dcterms:modified>
</cp:coreProperties>
</file>