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00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96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0BA63-EDA5-4858-86AB-7BF9AEF64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FCF98-BA02-4F3F-AC95-C455DC73A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6E46A-A908-4C63-B320-616262DB7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E863A-93C4-43F8-8C99-E2F1E7166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C30855-07D5-4036-8A15-3F6DF7942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F78A21-A9A1-4C81-A0A3-E8C1BB506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0A9A1D-1668-4C4C-8DCC-BE1D6F5F3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8C6AD-4A03-4A54-A723-4CA5A5E28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58486-AC72-4A40-AA15-EB3E27FA4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50FE1-C174-4659-AC80-DC33E4A5F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A69CB-8405-4446-B0C4-30E78A054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4998" r:id="rId2"/>
    <p:sldLayoutId id="2147504999" r:id="rId3"/>
    <p:sldLayoutId id="2147505000" r:id="rId4"/>
    <p:sldLayoutId id="2147505001" r:id="rId5"/>
    <p:sldLayoutId id="2147505002" r:id="rId6"/>
    <p:sldLayoutId id="2147505003" r:id="rId7"/>
    <p:sldLayoutId id="2147505004" r:id="rId8"/>
    <p:sldLayoutId id="2147505005" r:id="rId9"/>
    <p:sldLayoutId id="2147505006" r:id="rId10"/>
    <p:sldLayoutId id="214750500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2505010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学校双减背景下教师队伍建设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1701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2"/>
          <p:cNvSpPr txBox="1"/>
          <p:nvPr>
            <p:custDataLst>
              <p:tags r:id="rId5"/>
            </p:custDataLst>
          </p:nvPr>
        </p:nvSpPr>
        <p:spPr>
          <a:xfrm>
            <a:off x="5483225" y="365252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4" name="文本框 8"/>
          <p:cNvSpPr txBox="1"/>
          <p:nvPr>
            <p:custDataLst>
              <p:tags r:id="rId6"/>
            </p:custDataLst>
          </p:nvPr>
        </p:nvSpPr>
        <p:spPr>
          <a:xfrm>
            <a:off x="5483225" y="267716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9"/>
          <p:cNvSpPr txBox="1"/>
          <p:nvPr>
            <p:custDataLst>
              <p:tags r:id="rId7"/>
            </p:custDataLst>
          </p:nvPr>
        </p:nvSpPr>
        <p:spPr>
          <a:xfrm>
            <a:off x="5483225" y="462788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8" name="文本框 10"/>
          <p:cNvSpPr txBox="1"/>
          <p:nvPr>
            <p:custDataLst>
              <p:tags r:id="rId8"/>
            </p:custDataLst>
          </p:nvPr>
        </p:nvSpPr>
        <p:spPr>
          <a:xfrm>
            <a:off x="7139940" y="1837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双减政策对教师队伍的影响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9"/>
            </p:custDataLst>
          </p:nvPr>
        </p:nvSpPr>
        <p:spPr>
          <a:xfrm>
            <a:off x="7139940" y="374396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教师队伍建设的保障和支持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862" name="文本框 15"/>
          <p:cNvSpPr txBox="1"/>
          <p:nvPr>
            <p:custDataLst>
              <p:tags r:id="rId10"/>
            </p:custDataLst>
          </p:nvPr>
        </p:nvSpPr>
        <p:spPr>
          <a:xfrm>
            <a:off x="7139940" y="279082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教师队伍建设的策略和措施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1"/>
            </p:custDataLst>
          </p:nvPr>
        </p:nvSpPr>
        <p:spPr>
          <a:xfrm>
            <a:off x="7139940" y="469773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教师队伍建设的效果和展望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12"/>
            </p:custDataLst>
          </p:nvPr>
        </p:nvCxnSpPr>
        <p:spPr>
          <a:xfrm>
            <a:off x="5634355" y="2545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5"/>
          <p:cNvCxnSpPr/>
          <p:nvPr>
            <p:custDataLst>
              <p:tags r:id="rId13"/>
            </p:custDataLst>
          </p:nvPr>
        </p:nvCxnSpPr>
        <p:spPr>
          <a:xfrm>
            <a:off x="5634355" y="349821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连接符 26"/>
          <p:cNvCxnSpPr/>
          <p:nvPr>
            <p:custDataLst>
              <p:tags r:id="rId14"/>
            </p:custDataLst>
          </p:nvPr>
        </p:nvCxnSpPr>
        <p:spPr>
          <a:xfrm>
            <a:off x="5634355" y="445135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540448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2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双减政策对教师队伍的影响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教师工作压力的变化</a:t>
            </a:r>
            <a:endParaRPr lang="zh-CN" altLang="en-US"/>
          </a:p>
        </p:txBody>
      </p:sp>
      <p:sp>
        <p:nvSpPr>
          <p:cNvPr id="104898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心理压力增加：由于工作压力的增大，教师可能会出现心理压力增加的情况，需要关注教师的心理健康。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工作量增加：双减政策下，教师需要承担更多的教学任务和工作量，工作压力增大。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教学质量要求提高：双减政策对教学质量的要求更高，教师需要不断提升自身的教学水平和能力。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职业发展机会增加：双减政策下，教师将面临更多的职业发展机会和挑战，需要不断提升自身素质和能力。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教师角色和职责的转变</a:t>
            </a:r>
            <a:endParaRPr lang="zh-CN" altLang="en-US"/>
          </a:p>
        </p:txBody>
      </p:sp>
      <p:sp>
        <p:nvSpPr>
          <p:cNvPr id="104905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双减政策下，教师需承担更多的课外辅导和监督任务，确保学生完成作业和自主学习。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教师需要更加注重学生的个性化需求，提供针对性的指导和帮助。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双减政策促使教师进行教学创新，探索更加高效的教学方法，提高教学质量。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教师需要积极参与学校组织的培训和研讨活动，提升自身专业素养和教学能力。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教师专业发展的新要求</a:t>
            </a:r>
            <a:endParaRPr lang="zh-CN" altLang="en-US"/>
          </a:p>
        </p:txBody>
      </p:sp>
      <p:sp>
        <p:nvSpPr>
          <p:cNvPr id="104910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关注学生心理健康：双减政策下，教师需要更加关注学生的心理健康和情感需求，提供必要的心理支持和辅导。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提升教学能力：双减政策下，教师需要具备更高水平的教学技能和课堂管理能力，确保学生在减少作业压力的同时，能够获得优质的教育。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创新教学方法：教师需要探索新的教学方法和手段，激发学生的学习兴趣和动力，提高课堂教学效果。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提升家庭教育指导能力：教师需要加强对家长的教育理念和方法的指导，帮助家长更好地理解和支持双减政策。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1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918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教师队伍建设的策略和措施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优化教师资源配置</a:t>
            </a:r>
            <a:endParaRPr lang="zh-CN" altLang="en-US"/>
          </a:p>
        </p:txBody>
      </p:sp>
      <p:sp>
        <p:nvSpPr>
          <p:cNvPr id="104923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合理规划教师数量和学科结构，根据学校需求动态调整。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加强教师培训和研修，提高教育教学水平。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建立教师交流和轮岗机制，促进优质教育资源共享。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完善教师评价和激励机制，激发教师工作热情和创新精神。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加强教师培训和研修</a:t>
            </a:r>
            <a:endParaRPr lang="zh-CN" altLang="en-US"/>
          </a:p>
        </p:txBody>
      </p:sp>
      <p:sp>
        <p:nvSpPr>
          <p:cNvPr id="104930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培训内容：针对双减政策，开展专题培训课程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培训形式：线上与线下相结合，邀请专家授课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研修活动：组织教师参加学术交流、课题研究等活动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培训考核：制定考核标准，对教师的学习成果进行评估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建立科学的教师评价机制</a:t>
            </a:r>
            <a:endParaRPr lang="zh-CN" altLang="en-US"/>
          </a:p>
        </p:txBody>
      </p:sp>
      <p:sp>
        <p:nvSpPr>
          <p:cNvPr id="104935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评价结果：与教师晋升、奖励等挂钩，激励教师提高教学水平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评价内容：教学质量、学生反馈、教学创新等方面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评价方式：学生评价、同行评价、专家评价等多种方式相结合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反馈机制：及时向教师反馈评价结果，帮助教师改进教学方法和提升教学质量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https://d.book118.com/618025050104006024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4_2"/>
  <p:tag name="KSO_WM_UNIT_INDEX" val="1_4_2"/>
  <p:tag name="KSO_WM_UNIT_LAYERLEVEL" val="1_1_1"/>
  <p:tag name="KSO_WM_UNIT_PRESET_TEXT" val="04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学校双减背景下教师队伍建设</vt:lpstr>
      <vt:lpstr>目录</vt:lpstr>
      <vt:lpstr>双减政策对教师队伍的影响</vt:lpstr>
      <vt:lpstr>教师工作压力的变化</vt:lpstr>
      <vt:lpstr>教师角色和职责的转变</vt:lpstr>
      <vt:lpstr>教师专业发展的新要求</vt:lpstr>
      <vt:lpstr>教师队伍建设的策略和措施</vt:lpstr>
      <vt:lpstr>优化教师资源配置</vt:lpstr>
      <vt:lpstr>加强教师培训和研修</vt:lpstr>
      <vt:lpstr>建立科学的教师评价机制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2024-08-31T21:28:04.296</cp:lastPrinted>
  <dcterms:created xsi:type="dcterms:W3CDTF">2024-08-31T13:28:04Z</dcterms:created>
  <dcterms:modified xsi:type="dcterms:W3CDTF">2024-08-31T13:28:06Z</dcterms:modified>
</cp:coreProperties>
</file>