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A381DB-A69F-4AF0-96A6-61C8964AA5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41A0AE-4A2F-48DC-BF4D-6EA6119D24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7C6EC1-88E1-46EE-BCCF-EBC578355C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B47924-AF5C-4AF0-AE71-8D6792B0CE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6D33E8-051C-4023-8989-83BBDC0F85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44CC36-A980-4505-B095-0E64917508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3C44EA3-BE3B-4D30-AA97-109BC94A4B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5F2C35-506A-408D-957E-B997E1D5C4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4D16AA-5A1B-4907-A47C-D81DE89052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3E8C6C-E83D-4619-9C50-5B49634211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8CAEDB-ADE2-4EE7-9C8B-9680FB7BE7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025060042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系统可靠性评估与改进方法</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系统可靠性概述
 可靠性评估方法
 故障树分析
 风险优先数排序
 可靠性改进技术
 冗余设计与容错
 预防性维护与修复
 可靠性监控与管理</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系统可靠性概述</a:t>
            </a:r>
          </a:p>
        </p:txBody>
      </p:sp>
      <p:sp>
        <p:nvSpPr>
          <p:cNvPr id="3" name="Subtitle 2"/>
          <p:cNvSpPr>
            <a:spLocks noGrp="1"/>
          </p:cNvSpPr>
          <p:nvPr>
            <p:ph type="subTitle" idx="1"/>
          </p:nvPr>
        </p:nvSpPr>
        <p:spPr/>
        <p:txBody>
          <a:bodyPr/>
          <a:lstStyle/>
          <a:p>
            <a:r>
              <a:t>系统可靠性评估与改进方法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系统可靠性概述</a:t>
            </a:r>
          </a:p>
        </p:txBody>
      </p:sp>
      <p:sp>
        <p:nvSpPr>
          <p:cNvPr id="3" name="Text Placeholder 2"/>
          <p:cNvSpPr>
            <a:spLocks noGrp="1"/>
          </p:cNvSpPr>
          <p:nvPr>
            <p:ph type="body" idx="1"/>
          </p:nvPr>
        </p:nvSpPr>
        <p:spPr/>
        <p:txBody>
          <a:bodyPr/>
          <a:lstStyle/>
          <a:p>
            <a:r>
              <a:t>系统可靠性的定义与重要性</a:t>
            </a:r>
          </a:p>
        </p:txBody>
      </p:sp>
      <p:sp>
        <p:nvSpPr>
          <p:cNvPr id="4" name="Content Placeholder 3"/>
          <p:cNvSpPr>
            <a:spLocks noGrp="1"/>
          </p:cNvSpPr>
          <p:nvPr>
            <p:ph sz="half" idx="2"/>
          </p:nvPr>
        </p:nvSpPr>
        <p:spPr/>
        <p:txBody>
          <a:bodyPr/>
          <a:lstStyle/>
          <a:p>
            <a:r>
              <a:t>1.系统可靠性是系统在一定条件下和规定时间内，能够有效地完成规定功能的能力。</a:t>
            </a:r>
          </a:p>
          <a:p>
            <a:r>
              <a:t>2.系统可靠性对于保障系统的稳定运行，提高系统效能，减少故障和维修成本具有重要意义。</a:t>
            </a:r>
          </a:p>
          <a:p/>
        </p:txBody>
      </p:sp>
      <p:sp>
        <p:nvSpPr>
          <p:cNvPr id="5" name="Text Placeholder 4"/>
          <p:cNvSpPr>
            <a:spLocks noGrp="1"/>
          </p:cNvSpPr>
          <p:nvPr>
            <p:ph type="body" idx="3"/>
          </p:nvPr>
        </p:nvSpPr>
        <p:spPr/>
        <p:txBody>
          <a:bodyPr/>
          <a:lstStyle/>
          <a:p>
            <a:r>
              <a:t>系统可靠性评估的主要方法</a:t>
            </a:r>
          </a:p>
        </p:txBody>
      </p:sp>
      <p:sp>
        <p:nvSpPr>
          <p:cNvPr id="6" name="Content Placeholder 5"/>
          <p:cNvSpPr>
            <a:spLocks noGrp="1"/>
          </p:cNvSpPr>
          <p:nvPr>
            <p:ph sz="half" idx="4"/>
          </p:nvPr>
        </p:nvSpPr>
        <p:spPr/>
        <p:txBody>
          <a:bodyPr/>
          <a:lstStyle/>
          <a:p>
            <a:r>
              <a:t>1.可靠性评估主要包括故障树分析，可靠性框图，马尔可夫模型等方法。</a:t>
            </a:r>
          </a:p>
          <a:p>
            <a:r>
              <a:t>2.这些方法各有优缺点，应根据系统特点和评估需求选择合适的方法。</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系统可靠性概述</a:t>
            </a:r>
          </a:p>
        </p:txBody>
      </p:sp>
      <p:sp>
        <p:nvSpPr>
          <p:cNvPr id="3" name="Text Placeholder 2"/>
          <p:cNvSpPr>
            <a:spLocks noGrp="1"/>
          </p:cNvSpPr>
          <p:nvPr>
            <p:ph type="body" idx="1"/>
          </p:nvPr>
        </p:nvSpPr>
        <p:spPr/>
        <p:txBody>
          <a:bodyPr/>
          <a:lstStyle/>
          <a:p>
            <a:r>
              <a:t>影响系统可靠性的主要因素</a:t>
            </a:r>
          </a:p>
        </p:txBody>
      </p:sp>
      <p:sp>
        <p:nvSpPr>
          <p:cNvPr id="4" name="Content Placeholder 3"/>
          <p:cNvSpPr>
            <a:spLocks noGrp="1"/>
          </p:cNvSpPr>
          <p:nvPr>
            <p:ph sz="half" idx="2"/>
          </p:nvPr>
        </p:nvSpPr>
        <p:spPr/>
        <p:txBody>
          <a:bodyPr/>
          <a:lstStyle/>
          <a:p>
            <a:r>
              <a:t>1.系统设计、制造、安装和维护等过程都会影响系统可靠性。</a:t>
            </a:r>
          </a:p>
          <a:p>
            <a:r>
              <a:t>2.环境因素，如温度、湿度、电磁干扰等也会对系统可靠性产生影响。</a:t>
            </a:r>
          </a:p>
          <a:p/>
        </p:txBody>
      </p:sp>
      <p:sp>
        <p:nvSpPr>
          <p:cNvPr id="5" name="Text Placeholder 4"/>
          <p:cNvSpPr>
            <a:spLocks noGrp="1"/>
          </p:cNvSpPr>
          <p:nvPr>
            <p:ph type="body" idx="3"/>
          </p:nvPr>
        </p:nvSpPr>
        <p:spPr/>
        <p:txBody>
          <a:bodyPr/>
          <a:lstStyle/>
          <a:p>
            <a:r>
              <a:t>提高系统可靠性的常用技术</a:t>
            </a:r>
          </a:p>
        </p:txBody>
      </p:sp>
      <p:sp>
        <p:nvSpPr>
          <p:cNvPr id="6" name="Content Placeholder 5"/>
          <p:cNvSpPr>
            <a:spLocks noGrp="1"/>
          </p:cNvSpPr>
          <p:nvPr>
            <p:ph sz="half" idx="4"/>
          </p:nvPr>
        </p:nvSpPr>
        <p:spPr/>
        <p:txBody>
          <a:bodyPr/>
          <a:lstStyle/>
          <a:p>
            <a:r>
              <a:t>1.提高元器件可靠性，选择高质量元器件，降低故障率。</a:t>
            </a:r>
          </a:p>
          <a:p>
            <a:r>
              <a:t>2.采用冗余设计，增加系统容错能力。</a:t>
            </a:r>
          </a:p>
          <a:p>
            <a:r>
              <a:t>3.加强维护和保养，及时发现和解决潜在问题。</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系统可靠性概述</a:t>
            </a:r>
          </a:p>
        </p:txBody>
      </p:sp>
      <p:sp>
        <p:nvSpPr>
          <p:cNvPr id="3" name="Text Placeholder 2"/>
          <p:cNvSpPr>
            <a:spLocks noGrp="1"/>
          </p:cNvSpPr>
          <p:nvPr>
            <p:ph type="body" idx="1"/>
          </p:nvPr>
        </p:nvSpPr>
        <p:spPr/>
        <p:txBody>
          <a:bodyPr/>
          <a:lstStyle/>
          <a:p>
            <a:r>
              <a:t>系统可靠性评估的挑战与发展趋势</a:t>
            </a:r>
          </a:p>
        </p:txBody>
      </p:sp>
      <p:sp>
        <p:nvSpPr>
          <p:cNvPr id="4" name="Content Placeholder 3"/>
          <p:cNvSpPr>
            <a:spLocks noGrp="1"/>
          </p:cNvSpPr>
          <p:nvPr>
            <p:ph sz="half" idx="2"/>
          </p:nvPr>
        </p:nvSpPr>
        <p:spPr/>
        <p:txBody>
          <a:bodyPr/>
          <a:lstStyle/>
          <a:p>
            <a:r>
              <a:t>1.随着系统复杂度的提高，系统可靠性评估的难度也在增加。</a:t>
            </a:r>
          </a:p>
          <a:p>
            <a:r>
              <a:t>2.人工智能和大数据等新技术的应用为系统可靠性评估提供了新的工具和方法。</a:t>
            </a:r>
          </a:p>
          <a:p/>
        </p:txBody>
      </p:sp>
      <p:sp>
        <p:nvSpPr>
          <p:cNvPr id="5" name="Text Placeholder 4"/>
          <p:cNvSpPr>
            <a:spLocks noGrp="1"/>
          </p:cNvSpPr>
          <p:nvPr>
            <p:ph type="body" idx="3"/>
          </p:nvPr>
        </p:nvSpPr>
        <p:spPr/>
        <p:txBody>
          <a:bodyPr/>
          <a:lstStyle/>
          <a:p>
            <a:r>
              <a:t>系统可靠性改进的实践案例</a:t>
            </a:r>
          </a:p>
        </p:txBody>
      </p:sp>
      <p:sp>
        <p:nvSpPr>
          <p:cNvPr id="6" name="Content Placeholder 5"/>
          <p:cNvSpPr>
            <a:spLocks noGrp="1"/>
          </p:cNvSpPr>
          <p:nvPr>
            <p:ph sz="half" idx="4"/>
          </p:nvPr>
        </p:nvSpPr>
        <p:spPr/>
        <p:txBody>
          <a:bodyPr/>
          <a:lstStyle/>
          <a:p>
            <a:r>
              <a:t>1.介绍一些成功的系统可靠性改进案例，分析其改进方法和效果。</a:t>
            </a:r>
          </a:p>
          <a:p>
            <a:r>
              <a:t>2.总结经验教训，为其他系统的可靠性改进提供参考和借鉴。</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可靠性评估方法</a:t>
            </a:r>
          </a:p>
        </p:txBody>
      </p:sp>
      <p:sp>
        <p:nvSpPr>
          <p:cNvPr id="3" name="Subtitle 2"/>
          <p:cNvSpPr>
            <a:spLocks noGrp="1"/>
          </p:cNvSpPr>
          <p:nvPr>
            <p:ph type="subTitle" idx="1"/>
          </p:nvPr>
        </p:nvSpPr>
        <p:spPr/>
        <p:txBody>
          <a:bodyPr/>
          <a:lstStyle/>
          <a:p>
            <a:r>
              <a:t>系统可靠性评估与改进方法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可靠性评估方法</a:t>
            </a:r>
          </a:p>
        </p:txBody>
      </p:sp>
      <p:sp>
        <p:nvSpPr>
          <p:cNvPr id="3" name="Text Placeholder 2"/>
          <p:cNvSpPr>
            <a:spLocks noGrp="1"/>
          </p:cNvSpPr>
          <p:nvPr>
            <p:ph type="body" idx="1"/>
          </p:nvPr>
        </p:nvSpPr>
        <p:spPr/>
        <p:txBody>
          <a:bodyPr/>
          <a:lstStyle/>
          <a:p>
            <a:r>
              <a:t>可靠性评估概述</a:t>
            </a:r>
          </a:p>
        </p:txBody>
      </p:sp>
      <p:sp>
        <p:nvSpPr>
          <p:cNvPr id="4" name="Content Placeholder 3"/>
          <p:cNvSpPr>
            <a:spLocks noGrp="1"/>
          </p:cNvSpPr>
          <p:nvPr>
            <p:ph sz="half" idx="2"/>
          </p:nvPr>
        </p:nvSpPr>
        <p:spPr/>
        <p:txBody>
          <a:bodyPr/>
          <a:lstStyle/>
          <a:p>
            <a:r>
              <a:t>1.可靠性评估的意义：衡量系统在规定条件下和规定时间内完成规定功能的能力。</a:t>
            </a:r>
          </a:p>
          <a:p>
            <a:r>
              <a:t>2.可靠性评估的目的：发现系统薄弱环节，为改进设计、提高可靠性提供依据。</a:t>
            </a:r>
          </a:p>
          <a:p>
            <a:r>
              <a:t>3.可靠性评估的方法分类：基于数据的统计方法和基于模型的分析方法。</a:t>
            </a:r>
          </a:p>
          <a:p/>
        </p:txBody>
      </p:sp>
      <p:sp>
        <p:nvSpPr>
          <p:cNvPr id="5" name="Text Placeholder 4"/>
          <p:cNvSpPr>
            <a:spLocks noGrp="1"/>
          </p:cNvSpPr>
          <p:nvPr>
            <p:ph type="body" idx="3"/>
          </p:nvPr>
        </p:nvSpPr>
        <p:spPr/>
        <p:txBody>
          <a:bodyPr/>
          <a:lstStyle/>
          <a:p>
            <a:r>
              <a:t>基于数据的统计评估方法</a:t>
            </a:r>
          </a:p>
        </p:txBody>
      </p:sp>
      <p:sp>
        <p:nvSpPr>
          <p:cNvPr id="6" name="Content Placeholder 5"/>
          <p:cNvSpPr>
            <a:spLocks noGrp="1"/>
          </p:cNvSpPr>
          <p:nvPr>
            <p:ph sz="half" idx="4"/>
          </p:nvPr>
        </p:nvSpPr>
        <p:spPr/>
        <p:txBody>
          <a:bodyPr/>
          <a:lstStyle/>
          <a:p>
            <a:r>
              <a:t>1.数据收集和整理：收集系统运行数据，整理成可靠性评估所需的格式。</a:t>
            </a:r>
          </a:p>
          <a:p>
            <a:r>
              <a:t>2.数据分析：利用统计方法对数据进行处理，得出可靠性指标。</a:t>
            </a:r>
          </a:p>
          <a:p>
            <a:r>
              <a:t>3.数据解读：根据指标解读系统的可靠性水平，发现薄弱环节。</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可靠性评估方法</a:t>
            </a:r>
          </a:p>
        </p:txBody>
      </p:sp>
      <p:sp>
        <p:nvSpPr>
          <p:cNvPr id="3" name="Text Placeholder 2"/>
          <p:cNvSpPr>
            <a:spLocks noGrp="1"/>
          </p:cNvSpPr>
          <p:nvPr>
            <p:ph type="body" idx="1"/>
          </p:nvPr>
        </p:nvSpPr>
        <p:spPr/>
        <p:txBody>
          <a:bodyPr/>
          <a:lstStyle/>
          <a:p>
            <a:r>
              <a:t>基于模型的分析评估方法</a:t>
            </a:r>
          </a:p>
        </p:txBody>
      </p:sp>
      <p:sp>
        <p:nvSpPr>
          <p:cNvPr id="4" name="Content Placeholder 3"/>
          <p:cNvSpPr>
            <a:spLocks noGrp="1"/>
          </p:cNvSpPr>
          <p:nvPr>
            <p:ph sz="half" idx="2"/>
          </p:nvPr>
        </p:nvSpPr>
        <p:spPr/>
        <p:txBody>
          <a:bodyPr/>
          <a:lstStyle/>
          <a:p>
            <a:r>
              <a:t>1.建立模型：根据系统结构和运行原理，建立可靠性分析模型。</a:t>
            </a:r>
          </a:p>
          <a:p>
            <a:r>
              <a:t>2.模型参数确定：通过实验或数据拟合确定模型参数。</a:t>
            </a:r>
          </a:p>
          <a:p>
            <a:r>
              <a:t>3.模型分析：利用模型进行可靠性分析，得出评估结果。</a:t>
            </a:r>
          </a:p>
          <a:p/>
        </p:txBody>
      </p:sp>
      <p:sp>
        <p:nvSpPr>
          <p:cNvPr id="5" name="Text Placeholder 4"/>
          <p:cNvSpPr>
            <a:spLocks noGrp="1"/>
          </p:cNvSpPr>
          <p:nvPr>
            <p:ph type="body" idx="3"/>
          </p:nvPr>
        </p:nvSpPr>
        <p:spPr/>
        <p:txBody>
          <a:bodyPr/>
          <a:lstStyle/>
          <a:p>
            <a:r>
              <a:t>可靠性评估中的不确定性处理</a:t>
            </a:r>
          </a:p>
        </p:txBody>
      </p:sp>
      <p:sp>
        <p:nvSpPr>
          <p:cNvPr id="6" name="Content Placeholder 5"/>
          <p:cNvSpPr>
            <a:spLocks noGrp="1"/>
          </p:cNvSpPr>
          <p:nvPr>
            <p:ph sz="half" idx="4"/>
          </p:nvPr>
        </p:nvSpPr>
        <p:spPr/>
        <p:txBody>
          <a:bodyPr/>
          <a:lstStyle/>
          <a:p>
            <a:r>
              <a:t>1.不确定性来源：数据不确定性、模型不确定性、参数不确定性等。</a:t>
            </a:r>
          </a:p>
          <a:p>
            <a:r>
              <a:t>2.不确定性处理方法：概率分析、敏感性分析、蒙特卡洛模拟等。</a:t>
            </a:r>
          </a:p>
          <a:p>
            <a:r>
              <a:t>3.不确定性对评估结果的影响：需要综合考虑各种不确定性因素对评估结果的影响。</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可靠性评估方法</a:t>
            </a:r>
          </a:p>
        </p:txBody>
      </p:sp>
      <p:sp>
        <p:nvSpPr>
          <p:cNvPr id="3" name="Text Placeholder 2"/>
          <p:cNvSpPr>
            <a:spLocks noGrp="1"/>
          </p:cNvSpPr>
          <p:nvPr>
            <p:ph type="body" idx="1"/>
          </p:nvPr>
        </p:nvSpPr>
        <p:spPr/>
        <p:txBody>
          <a:bodyPr/>
          <a:lstStyle/>
          <a:p>
            <a:r>
              <a:t>可靠性评估结果的应用和改进</a:t>
            </a:r>
          </a:p>
        </p:txBody>
      </p:sp>
      <p:sp>
        <p:nvSpPr>
          <p:cNvPr id="4" name="Content Placeholder 3"/>
          <p:cNvSpPr>
            <a:spLocks noGrp="1"/>
          </p:cNvSpPr>
          <p:nvPr>
            <p:ph sz="half" idx="2"/>
          </p:nvPr>
        </p:nvSpPr>
        <p:spPr/>
        <p:txBody>
          <a:bodyPr/>
          <a:lstStyle/>
          <a:p>
            <a:r>
              <a:t>1.评估结果解读：根据评估结果解读系统的可靠性水平，发现薄弱环节。</a:t>
            </a:r>
          </a:p>
          <a:p>
            <a:r>
              <a:t>2.改进措施制定：针对薄弱环节制定改进措施，提高系统可靠性。</a:t>
            </a:r>
          </a:p>
          <a:p>
            <a:r>
              <a:t>3.改进效果验证：通过对改进后的系统进行可靠性评估，验证改进效果。</a:t>
            </a:r>
          </a:p>
          <a:p>
            <a:r>
              <a:t>以上内容仅供参考，具体内容需要根据实际情况进行调整和补充。</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故障树分析</a:t>
            </a:r>
          </a:p>
        </p:txBody>
      </p:sp>
      <p:sp>
        <p:nvSpPr>
          <p:cNvPr id="3" name="Subtitle 2"/>
          <p:cNvSpPr>
            <a:spLocks noGrp="1"/>
          </p:cNvSpPr>
          <p:nvPr>
            <p:ph type="subTitle" idx="1"/>
          </p:nvPr>
        </p:nvSpPr>
        <p:spPr/>
        <p:txBody>
          <a:bodyPr/>
          <a:lstStyle/>
          <a:p>
            <a:r>
              <a:t>系统可靠性评估与改进方法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故障树分析</a:t>
            </a:r>
          </a:p>
        </p:txBody>
      </p:sp>
      <p:sp>
        <p:nvSpPr>
          <p:cNvPr id="3" name="Text Placeholder 2"/>
          <p:cNvSpPr>
            <a:spLocks noGrp="1"/>
          </p:cNvSpPr>
          <p:nvPr>
            <p:ph type="body" idx="1"/>
          </p:nvPr>
        </p:nvSpPr>
        <p:spPr/>
        <p:txBody>
          <a:bodyPr/>
          <a:lstStyle/>
          <a:p>
            <a:r>
              <a:t>故障树分析概述</a:t>
            </a:r>
          </a:p>
        </p:txBody>
      </p:sp>
      <p:sp>
        <p:nvSpPr>
          <p:cNvPr id="4" name="Content Placeholder 3"/>
          <p:cNvSpPr>
            <a:spLocks noGrp="1"/>
          </p:cNvSpPr>
          <p:nvPr>
            <p:ph sz="half" idx="2"/>
          </p:nvPr>
        </p:nvSpPr>
        <p:spPr/>
        <p:txBody>
          <a:bodyPr/>
          <a:lstStyle/>
          <a:p>
            <a:r>
              <a:t>1.故障树分析是一种用于理解和评估系统可靠性的工具，通过构建逻辑模型，形象地描述了系统失效的原因和途径。</a:t>
            </a:r>
          </a:p>
          <a:p>
            <a:r>
              <a:t>2.通过故障树分析，可以识别出系统中的薄弱环节，为改进设计、提高可靠性提供依据。</a:t>
            </a:r>
          </a:p>
          <a:p>
            <a:r>
              <a:t>3.随着复杂系统的发展，故障树分析在各个领域的应用越来越广泛，成为可靠性工程的重要组成部分。</a:t>
            </a:r>
          </a:p>
          <a:p/>
        </p:txBody>
      </p:sp>
      <p:sp>
        <p:nvSpPr>
          <p:cNvPr id="5" name="Text Placeholder 4"/>
          <p:cNvSpPr>
            <a:spLocks noGrp="1"/>
          </p:cNvSpPr>
          <p:nvPr>
            <p:ph type="body" idx="3"/>
          </p:nvPr>
        </p:nvSpPr>
        <p:spPr/>
        <p:txBody>
          <a:bodyPr/>
          <a:lstStyle/>
          <a:p>
            <a:r>
              <a:t>故障树分析流程</a:t>
            </a:r>
          </a:p>
        </p:txBody>
      </p:sp>
      <p:sp>
        <p:nvSpPr>
          <p:cNvPr id="6" name="Content Placeholder 5"/>
          <p:cNvSpPr>
            <a:spLocks noGrp="1"/>
          </p:cNvSpPr>
          <p:nvPr>
            <p:ph sz="half" idx="4"/>
          </p:nvPr>
        </p:nvSpPr>
        <p:spPr/>
        <p:txBody>
          <a:bodyPr/>
          <a:lstStyle/>
          <a:p>
            <a:r>
              <a:t>1.故障树分析主要包括：确定顶事件、构建故障树、进行定性分析、进行定量分析、制定改进措施等步骤。</a:t>
            </a:r>
          </a:p>
          <a:p>
            <a:r>
              <a:t>2.在构建故障树时，需要综合考虑系统的硬件、软件、环境等因素，以及各因素之间的逻辑关系。</a:t>
            </a:r>
          </a:p>
          <a:p>
            <a:r>
              <a:t>3.通过定性分析，可以确定导致系统失效的最小割集；通过定量分析，可以计算系统的可靠度和失效概率。</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故障树分析</a:t>
            </a:r>
          </a:p>
        </p:txBody>
      </p:sp>
      <p:sp>
        <p:nvSpPr>
          <p:cNvPr id="3" name="Text Placeholder 2"/>
          <p:cNvSpPr>
            <a:spLocks noGrp="1"/>
          </p:cNvSpPr>
          <p:nvPr>
            <p:ph type="body" idx="1"/>
          </p:nvPr>
        </p:nvSpPr>
        <p:spPr/>
        <p:txBody>
          <a:bodyPr/>
          <a:lstStyle/>
          <a:p>
            <a:r>
              <a:t>故障树分析技术</a:t>
            </a:r>
          </a:p>
        </p:txBody>
      </p:sp>
      <p:sp>
        <p:nvSpPr>
          <p:cNvPr id="4" name="Content Placeholder 3"/>
          <p:cNvSpPr>
            <a:spLocks noGrp="1"/>
          </p:cNvSpPr>
          <p:nvPr>
            <p:ph sz="half" idx="2"/>
          </p:nvPr>
        </p:nvSpPr>
        <p:spPr/>
        <p:txBody>
          <a:bodyPr/>
          <a:lstStyle/>
          <a:p>
            <a:r>
              <a:t>1.故障树分析中，常用的技术包括：布尔代数、最小割集、最小路集、重要度分析等。</a:t>
            </a:r>
          </a:p>
          <a:p>
            <a:r>
              <a:t>2.通过布尔代数，可以简化故障树，提高分析效率；通过最小割集，可以找出导致系统失效的所有可能组合。</a:t>
            </a:r>
          </a:p>
          <a:p>
            <a:r>
              <a:t>3.重要度分析可以帮助我们识别出对系统可靠性影响最大的部件，为改进设计提供依据。</a:t>
            </a:r>
          </a:p>
          <a:p/>
        </p:txBody>
      </p:sp>
      <p:sp>
        <p:nvSpPr>
          <p:cNvPr id="5" name="Text Placeholder 4"/>
          <p:cNvSpPr>
            <a:spLocks noGrp="1"/>
          </p:cNvSpPr>
          <p:nvPr>
            <p:ph type="body" idx="3"/>
          </p:nvPr>
        </p:nvSpPr>
        <p:spPr/>
        <p:txBody>
          <a:bodyPr/>
          <a:lstStyle/>
          <a:p>
            <a:r>
              <a:t>故障树分析工具</a:t>
            </a:r>
          </a:p>
        </p:txBody>
      </p:sp>
      <p:sp>
        <p:nvSpPr>
          <p:cNvPr id="6" name="Content Placeholder 5"/>
          <p:cNvSpPr>
            <a:spLocks noGrp="1"/>
          </p:cNvSpPr>
          <p:nvPr>
            <p:ph sz="half" idx="4"/>
          </p:nvPr>
        </p:nvSpPr>
        <p:spPr/>
        <p:txBody>
          <a:bodyPr/>
          <a:lstStyle/>
          <a:p>
            <a:r>
              <a:t>1.随着技术的发展，越来越多的故障树分析工具被开发出来，如：ReliaSoft、Isograph、FTAWorkbench等。</a:t>
            </a:r>
          </a:p>
          <a:p>
            <a:r>
              <a:t>2.这些工具可以帮助我们快速构建故障树，进行定性和定量分析，提高分析效率。</a:t>
            </a:r>
          </a:p>
          <a:p>
            <a:r>
              <a:t>3.在选择工具时，需要根据具体的需求和场景进行考虑，选择最适合自己的工具。</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故障树分析</a:t>
            </a:r>
          </a:p>
        </p:txBody>
      </p:sp>
      <p:sp>
        <p:nvSpPr>
          <p:cNvPr id="3" name="Text Placeholder 2"/>
          <p:cNvSpPr>
            <a:spLocks noGrp="1"/>
          </p:cNvSpPr>
          <p:nvPr>
            <p:ph type="body" idx="1"/>
          </p:nvPr>
        </p:nvSpPr>
        <p:spPr/>
        <p:txBody>
          <a:bodyPr/>
          <a:lstStyle/>
          <a:p>
            <a:r>
              <a:t>故障树分析应用案例</a:t>
            </a:r>
          </a:p>
        </p:txBody>
      </p:sp>
      <p:sp>
        <p:nvSpPr>
          <p:cNvPr id="4" name="Content Placeholder 3"/>
          <p:cNvSpPr>
            <a:spLocks noGrp="1"/>
          </p:cNvSpPr>
          <p:nvPr>
            <p:ph sz="half" idx="2"/>
          </p:nvPr>
        </p:nvSpPr>
        <p:spPr/>
        <p:txBody>
          <a:bodyPr/>
          <a:lstStyle/>
          <a:p>
            <a:r>
              <a:t>1.故障树分析在航空航天、核能、电力、交通等领域都有广泛的应用。</a:t>
            </a:r>
          </a:p>
          <a:p>
            <a:r>
              <a:t>2.在航空航天领域，故障树分析被用于设计和评估飞机的安全系统，提高飞机的可靠性。</a:t>
            </a:r>
          </a:p>
          <a:p>
            <a:r>
              <a:t>3.在核能领域，故障树分析被用于评估核电站的安全性能，预防事故的发生。</a:t>
            </a:r>
          </a:p>
          <a:p/>
        </p:txBody>
      </p:sp>
      <p:sp>
        <p:nvSpPr>
          <p:cNvPr id="5" name="Text Placeholder 4"/>
          <p:cNvSpPr>
            <a:spLocks noGrp="1"/>
          </p:cNvSpPr>
          <p:nvPr>
            <p:ph type="body" idx="3"/>
          </p:nvPr>
        </p:nvSpPr>
        <p:spPr/>
        <p:txBody>
          <a:bodyPr/>
          <a:lstStyle/>
          <a:p>
            <a:r>
              <a:t>故障树分析的挑战与发展</a:t>
            </a:r>
          </a:p>
        </p:txBody>
      </p:sp>
      <p:sp>
        <p:nvSpPr>
          <p:cNvPr id="6" name="Content Placeholder 5"/>
          <p:cNvSpPr>
            <a:spLocks noGrp="1"/>
          </p:cNvSpPr>
          <p:nvPr>
            <p:ph sz="half" idx="4"/>
          </p:nvPr>
        </p:nvSpPr>
        <p:spPr/>
        <p:txBody>
          <a:bodyPr/>
          <a:lstStyle/>
          <a:p>
            <a:r>
              <a:t>1.随着系统的复杂性不断增加，故障树分析的难度也越来越大，需要更先进的技术和方法来支持。</a:t>
            </a:r>
          </a:p>
          <a:p>
            <a:r>
              <a:t>2.未来，故障树分析将与人工智能、大数据等技术相结合，提高分析的效率和准确性。</a:t>
            </a:r>
          </a:p>
          <a:p>
            <a:r>
              <a:t>3.同时，随着环保和可持续发展的要求越来越高，故障树分析将在绿色设计和循环经济等领域发挥更大的作用。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风险优先数排序</a:t>
            </a:r>
          </a:p>
        </p:txBody>
      </p:sp>
      <p:sp>
        <p:nvSpPr>
          <p:cNvPr id="3" name="Subtitle 2"/>
          <p:cNvSpPr>
            <a:spLocks noGrp="1"/>
          </p:cNvSpPr>
          <p:nvPr>
            <p:ph type="subTitle" idx="1"/>
          </p:nvPr>
        </p:nvSpPr>
        <p:spPr/>
        <p:txBody>
          <a:bodyPr/>
          <a:lstStyle/>
          <a:p>
            <a:r>
              <a:t>系统可靠性评估与改进方法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https://d.book118.com/618025060042006027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系统可靠性概述</vt:lpstr>
      <vt:lpstr> 系统可靠性概述</vt:lpstr>
      <vt:lpstr> 系统可靠性概述</vt:lpstr>
      <vt:lpstr> 系统可靠性概述</vt:lpstr>
      <vt:lpstr> 可靠性评估方法</vt:lpstr>
      <vt:lpstr> 可靠性评估方法</vt:lpstr>
      <vt:lpstr> 可靠性评估方法</vt:lpstr>
      <vt:lpstr> 可靠性评估方法</vt:lpstr>
      <vt:lpstr> 故障树分析</vt:lpstr>
      <vt:lpstr> 故障树分析</vt:lpstr>
      <vt:lpstr> 故障树分析</vt:lpstr>
      <vt:lpstr> 故障树分析</vt:lpstr>
      <vt:lpstr> 风险优先数排序</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2024-09-05T01:20:09.364</cp:lastPrinted>
  <dcterms:created xsi:type="dcterms:W3CDTF">2024-09-04T17:20:09Z</dcterms:created>
  <dcterms:modified xsi:type="dcterms:W3CDTF">2024-09-04T17:20:11Z</dcterms:modified>
</cp:coreProperties>
</file>