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B680-DC98-4095-8245-12FDAA12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6CBB5-BA92-44E4-B0AC-43D129FF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8F69E-E9FC-4A90-A696-677673D5A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7D2B7-551A-4834-BEFE-02FBAB262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53FA63-E519-412C-B045-65F2A0528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4BEB3-7F3F-4B15-A354-C95BBABE2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9B9A5C-7598-41C7-B5CD-B3BA78EC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FE7DC-A68C-4121-9BC0-4644E527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598DA-7B75-4725-921E-2BD8AA3F8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1FDF6-DF1A-41ED-9364-8253C3F70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537A1-ADA1-41D1-BD9A-8278C369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506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思想政治模块的基本体系\n## 1.高中思想政治模块的整体概述\n### 1.1高中思想政治模块的重要性及地位\n### 1.2高中思想政治模块的主要内容\n### 1.3高中思想政治模块的教学方法\n## 2.高中思想政治模块的基本框架\n### 2.1马克思主义基本观点教育\n### 2.2中国社会主义理论体系教育\n### 2.3思想道德修养与法律基础\n## 3.高中思想政治模块的核心知识点\n### 3.1马克思主义哲学基本原理\n### 3.2政治经济学基本原理\n### 3.3科学社会主义基本原理\n## 4.高中思想政治模块的教学策略\n### 4.1激发学生的学习兴趣\n### 4.2培养学生的思维能力\n### 4.3提高学生的实践能力\n## 5.高中思想政治模块的评估与反馈\n### 5.1学生的学习成果评估\n### 5.2教师的教学质量评估\n### 5.3教学反馈与改进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高中思想政治模块的基本体系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高中思想政治模块的整体概述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高中思想政治模块是培养德、智、体、美、劳全面发展的社会主义事业建设者和接班人的重要课程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塑造学生正确的世界观、人生观和价值观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提高学生的人文素养和社会责任感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培养学生的创新精神和实践能力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高中思想政治模块在高中课程体系中占有重要地位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体现国家对人才培养的基本要求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关联学生的个人发展和国家社会的进步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为学生终身发展奠定坚实基础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高中思想政治模块的重要性及地位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马克思主义基本观点教育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马克思主义哲学基本原理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马克思主义政治经济学基本原理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科学社会主义基本原理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中国社会主义理论体系教育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中国特色社会主义制度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思想道德修养与法律基础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思想道德修养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社会公德、家庭美德、个人品德教育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高中思想政治模块的主要内容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高中思想政治模块的教学方法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启发式教学法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引导学生主动思考，发现问题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培养学生的独立思考能力和创新能力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提高学生的思维品质和思维能力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案例教学法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通过案例分析，让学生深入了解理论知识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提高学生的实践能力和解决问题的能力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培养学生的团队合作精神和沟通能力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实践活动教学法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组织学生参与社会实践活动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提高学生的社会实践能力和创新精神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培养学生的社会责任感和公民意识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高中思想政治模块的基本框架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唯物主义与唯心主义的对立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辩证法的基本规律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历史唯物主义的基本观点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马克思主义哲学基本原理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劳动价值论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剩余价值理论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资本主义发展的历史趋势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马克思主义政治经济学基本原理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社会主义制度的优越性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社会主义发展的历史必然性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共产主义社会的理想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科学社会主义基本原理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马克思主义基本观点教育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中国特色社会主义道路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中国特色社会主义的发展道路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中国特色社会主义的制度体系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中国特色社会主义的文化自信</a:t>
                </a:r>
                <a:endParaRPr/>
              </a:p>
            </p:txBody>
          </p:sp>
          <p:sp>
            <p:nvSpPr>
              <p:cNvPr id="24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中国特色社会主义理论体系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邓小平理论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“三个代表”重要思想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科学发展观</a:t>
                </a:r>
                <a:endParaRPr/>
              </a:p>
            </p:txBody>
          </p:sp>
          <p:sp>
            <p:nvSpPr>
              <p:cNvPr id="24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社会主义基本经济制度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社会主义文化制度</a:t>
                </a:r>
                <a:endParaRPr/>
              </a:p>
            </p:txBody>
          </p:sp>
          <p:sp>
            <p:nvSpPr>
              <p:cNvPr id="25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中国社会主义理论体系教育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思想道德修养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树立正确的价值观和人生观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培养良好的道德品质和行为习惯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提高学生的道德素养和审美能力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法律法规教育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学习宪法、民法、刑法等基本法律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了解法律的基本精神和原则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培养学生的法律意识和法治精神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社会公德、家庭美德、个人品德教育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学习社会公德的基本要求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培养家庭美德和家庭责任感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塑造个人品德和职业道德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思想道德修养与法律基础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高中思想政治模块的核心知识点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唯物主义的观点和方法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唯心主义的观点和方法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唯物主义与唯心主义的斗争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唯物主义与唯心主义的对立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对立统一规律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量变质变规律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否定之否定规律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辩证法的基本规律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社会存在决定社会意识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社会意识对社会存在的反作用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社会历史发展的动力和规律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历史唯物主义的基本观点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马克思主义哲学基本原理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https://d.book118.com/618025066033006041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高中思想政治模块的基本体系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2024-09-19T22:27:21.218</cp:lastPrinted>
  <dcterms:created xsi:type="dcterms:W3CDTF">2024-09-19T14:27:21Z</dcterms:created>
  <dcterms:modified xsi:type="dcterms:W3CDTF">2024-09-19T14:27:23Z</dcterms:modified>
</cp:coreProperties>
</file>