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5FB7-2572-4BF7-B8EE-FB3523A0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5138C-9BC0-4378-B1D7-EA2B2C7F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D3B3E-8CDF-4E1B-A891-BA3788479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0C3E7-3CBF-4105-AB77-C8821832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963AA-8CC2-4A35-BA62-35B5B147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2F1F8-A38E-4CA4-91CD-B1195C98C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9670D-0D19-46BA-A9E7-1EA1202E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4ECFD-F096-4D5D-A4AE-A98BFB8D2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7D6F4-9A7A-4A28-A4A3-434124995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547E2-2DCA-497E-942D-FC4A2DEF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FFC3-12A1-4600-B7E4-301E7E0B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514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订货点法与基本MRP的区别课件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订货点法与基本MRP比较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随着企业竞争的加剧和全球化趋势的发展，有效的库存管理对于企业的成功至关重要。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本课件旨在帮助学员了解订货点法与基本MRP的原理、特点及其在企业中的应用，以便更好地选择和实施适合自身企业的库存管理方法。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订货点法与基本MRP是企业资源计划（ERP）系统中两种重要的库存管理方法。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一种基于历史数据和经验预测未来需求的库存控制方法。当库存水平降至预设的订货点时，触发补货行为。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物料需求计划（Material Requirements Planning）的简称，是一种基于产品结构（BOM）和主生产计划（MPS）的库存控制方法。通过计算物料的需求量和时间，生成采购和生产计划。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都是库存管理方法，旨在确保物料供应与需求之间的平衡，避免库存积压和缺货现象。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订货点法主要关注单一物料的库存水平，而基本MRP则考虑整个产品结构的物料需求；订货点法基于历史数据和经验进行预测，而基本MRP则基于产品结构和主生产计划进行计算。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二者区别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订货点法与基本MRP概述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订货点法原理及特点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根据历史销售数据，设定一个库存水平作为订货点，当库存降至该水平时触发订货。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基于未来需求预测和安全库存水平，计算需要订购的数量。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订货点法基本原理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适用于单一产品或独立需求的产品。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适用于需求稳定、可预测的产品。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适用于提前期固定的产品。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订货点法优缺点分析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简单易行，操作方便；对稳定需求的产品效果较好。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对需求波动较大的产品适应性差；无法考虑产品之间的相关性；容易造成库存积压或缺货现象。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基本MRP原理及特点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需求驱动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基本MRP（物料需求计划）是一种根据产品需求来推导物料需求的方法。它基于销售预测或客户订单来确定所需产品的数量和时间，然后逆向计算所需原材料、零部件和半成品的需求。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基本MRP采用层级结构来组织物料清单（BOM），从最终产品开始，逐层分解到原材料和零部件。这种结构有助于清晰地表达产品与其组成物料之间的关系。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时间分段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基本MRP将计划期划分为若干个时间段，通常为周或月。每个时间段内的需求被汇总，并考虑现有库存、在途订单和安全库存等因素，以确定需要下达的采购或生产计划。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基本MRP基本原理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基本MRP适用范围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基本MRP适用于离散制造业，如机械制造、汽车制造、电子设备制造等。这些行业的产品通常由多个零部件组装而成，需要有效的物料计划来确保生产顺利进行。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适用于多品种、小批量生产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基本MRP适用于多品种、小批量的生产方式。它能够根据实际需求灵活调整物料计划，避免库存积压和浪费。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适用于需求相对稳定的产品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基本MRP适用于需求相对稳定的产品。对于需求波动较大的产品，需要借助更高级的计划方法，如闭环MRP或APS（高级计划与排程系统）。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适用于离散制造业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基本MRP优缺点分析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提高物料计划的准确性和及时性。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减少库存积压和浪费。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降低采购成本和生产成本。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提高生产效率和客户满意度。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https://d.book118.com/618025140006006032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2024-09-09T06:01:03.723</cp:lastPrinted>
  <dcterms:created xsi:type="dcterms:W3CDTF">2024-09-08T22:01:03Z</dcterms:created>
  <dcterms:modified xsi:type="dcterms:W3CDTF">2024-09-08T22:01:05Z</dcterms:modified>
</cp:coreProperties>
</file>