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8AD54-A299-4E87-9462-AF0096C8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22E00-0A9E-4FF3-9EF2-A7F91AD10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1401B-D31D-4D0A-8118-9C09649C4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C784C-8010-472D-AE90-2F65CEEA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92C4C-99BC-4AC3-8E7C-7AA17A10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5C3A0-6759-4ACF-B7E1-C1B1D62EA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048DA-2AD5-4BA2-B196-8FFDE1105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F7A4D-2CC9-4224-90F2-2F051400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B1736-27D5-4981-B1D8-AF0115CE8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4F206-48CC-4D66-8A09-D6742CFB5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3F07D-5631-46E6-9F14-BDF07B5CE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6041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云计算项目实施步骤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云计算项目关键技术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云计算项目风险与应对措施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云计算项目实施效果评估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云计算是一种基于互联网的计算方式，通过虚拟化技术将计算资源（如服务器、存储设备、数据库等）汇聚到一个虚拟的云中，然后通过网络对外提供服务。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云计算采用运行公共基础设施的方式，将数据和应用程序存储在远程的服务器上，用户可以通过网络随时随地访问这些资源。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通过云计算的虚拟化技术，可以实现资源的动态管理和按需分配，提高资源利用率，降低成本。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提升业务灵活性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云计算可以快速地部署和扩展应用程序和服务，提高业务灵活性，满足不断变化的市场需求。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加强数据安全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通过集中管理和备份数据，可以加强数据的安全性和可靠性，减少数据丢失和泄露的风险。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云计算可以降低企业在IT方面的投入成本，减少硬件和软件采购、维护等方面的费用。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降低IT成本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00" r="73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提高业务效率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49" r="73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促进创新和转型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4" r="10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云计算可以实现快速的业务部署和扩展，提高企业的业务效率和响应速度。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云计算为企业提供了更广阔的技术平台和创新空间，有助于企业实现数字化转型和创新发展。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云计算项目实施的重要性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云计算项目实施步骤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明确项目目标，包括提高效率、降低成本、优化资源等。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深入了解业务需求，包括数据存储、处理能力、安全要求等。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对需求进行分类、整理，形成需求规格说明书。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需求梳理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根据需求选择合适的云计算技术、平台和服务。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设计系统架构，包括基础设施、平台、软件等层次。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根据业务需求设计系统功能模块和接口。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环境搭建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建立云计算环境，包括虚拟化、容器化等技术实施。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系统集成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将各个功能模块进行集成测试，确保系统稳定运行。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数据迁移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将原有系统数据迁移至新系统，保证数据完整性和安全性。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实施与部署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监控与报警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建立监控系统，实时监测系统运行状态，及时报警处理。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根据系统运行情况，对系统进行性能优化和调整，提高系统运行效率。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对系统故障进行快速定位和处理，保障系统稳定运行。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运维与优化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云计算项目关键技术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https://d.book118.com/618026041035006024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2024-08-31T06:08:55.632</cp:lastPrinted>
  <dcterms:created xsi:type="dcterms:W3CDTF">2024-08-30T22:08:55Z</dcterms:created>
  <dcterms:modified xsi:type="dcterms:W3CDTF">2024-08-30T22:08:57Z</dcterms:modified>
</cp:coreProperties>
</file>