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82BB59-71A1-45DA-992B-60FA315BB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2021D7-C8AB-42BF-9AB2-63C86ACB5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0B0936-B1CB-4A50-B109-26288DCFC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6417D1-B884-43C2-AB51-278EA15E5E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6952C5-74D7-4F8F-9DDC-070D809B9A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59E27E-D2AF-4BCB-858C-38171D2EFC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768DCF-ADE5-4DD5-9304-2D45BE2AE5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EAB30D-C8D0-4BD3-A6E2-0BD21314D8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B575D1-6535-49DF-8963-08508C26B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101E2D-AFAC-4E03-AAB4-7177046ADD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06A67C-3E43-40C5-AD57-ECA196976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2604600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铁路交通运输防灾演示方案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铁路交通运输防灾概述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铁路交通运输防灾技术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铁路交通运输防灾措施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铁路交通运输防灾案例分析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铁路交通运输防灾未来展望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铁路交通运输防灾概述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地震、洪水、泥石流等自然灾害可能导致铁路轨道、桥梁、隧道等设施严重受损，影响铁路运输安全。</a:t>
            </a:r>
          </a:p>
        </p:txBody>
      </p:sp>
      <p:pic>
        <p:nvPicPr>
          <p:cNvPr id="6" name="Picture 6"/>
          <p:cNvPicPr>
            <a:picLocks noChangeAspect="1"/>
          </p:cNvPicPr>
          <p:nvPr/>
        </p:nvPicPr>
        <p:blipFill>
          <a:blip r:embed="rId2"/>
          <a:srcRect l="16500" r="16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自然灾害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恐怖袭击、战争等人为灾害也可能对铁路运输造成严重威胁，导致运输中断和服务瘫痪。</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人为灾害</a:t>
            </a:r>
          </a:p>
        </p:txBody>
      </p:sp>
      <p:pic>
        <p:nvPicPr>
          <p:cNvPr id="10" name="Picture 10"/>
          <p:cNvPicPr>
            <a:picLocks noChangeAspect="1"/>
          </p:cNvPicPr>
          <p:nvPr/>
        </p:nvPicPr>
        <p:blipFill>
          <a:blip r:embed="rId3"/>
          <a:srcRect t="17292" b="172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灾害对铁路运输的影响不仅限于运输安全，还可能对区域经济产生重大影响，如物流中断、物资短缺等。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经济影响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灾害对铁路运输的影响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6" b="2895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8" b="2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铁路防灾的重要性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保障人民生命财产安全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铁路防灾是保障人民生命财产安全的重要措施，能够减少灾害对铁路运输的威胁，降低人员伤亡和经济损失。</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铁路运输是现代社会的重要基础设施，保障铁路运输的稳定和安全对于维护社会稳定具有重要意义。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提高铁路运输竞争力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加强铁路防灾能力可以提升铁路运输的可靠性和安全性，提高铁路运输的市场竞争力。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国际经验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国际上一些国家和地区在铁路防灾方面已经取得了一定的经验和成果，如美国的FEMA、日本的J-Alert等系统。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我国在铁路防灾方面也取得了一定的进展，如建立了铁路防灾监控系统、加强了应急救援体系建设等。但与国际先进水平相比，仍存在一定的差距和不足。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56" r="25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国内外铁路防灾现状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铁路交通运输防灾技术</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灾害预警技术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灾害预警系统</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建立完善的灾害预警系统，通过实时监测和数据分析，预测可能发生的灾害，并及时发布预警信息。</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预警信息传播</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确保预警信息能够快速、准确地传达给相关人员和公众，采取必要的防范措施。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3" r="1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运用先进的监测设备和技术，对铁路沿线进行实时监测，及时发现潜在的灾害风险。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收集和分析监测数据，评估灾害的严重程度和影响范围，为应急处置提供科学依据。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灾害监测技术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数据采集与分析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实时监测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00" r="1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制定针对不同灾害的应急预案，明确应急处置流程和责任分工。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应急预案</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在灾害发生后，迅速启动应急预案，组织专业人员和资源进行抢险救援。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快速响应</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灾害应急处置技术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对灾害造成的损失进行评估，为恢复重建提供依据。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灾后评估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根据评估结果，制定恢复重建计划，修复受损设施，恢复铁路交通运输的正常运行。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恢复重建</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灾害恢复技术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铁路交通运输防灾措施</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https://d.book118.com/618026046005006031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2024-09-07T16:38:22.908</cp:lastPrinted>
  <dcterms:created xsi:type="dcterms:W3CDTF">2024-09-07T08:38:22Z</dcterms:created>
  <dcterms:modified xsi:type="dcterms:W3CDTF">2024-09-07T08:38:24Z</dcterms:modified>
</cp:coreProperties>
</file>