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DE4FE2-14C9-43D9-A9A3-BB7D643999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08D835-9D22-4EC0-931B-1BC42CA3A3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2520A0-BC2D-4461-86D1-F481E85EC5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5E0F9D-2D37-4FAB-9355-E3B2D6C764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E27AF0-D074-4E4D-9CC7-90146EC9C2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D0AF01-7705-4877-8C92-439D0EA7B2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DD78D1-6002-4873-95B9-361E9507F8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AB6E6F-34A3-43F7-8397-028E349C65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034719-A13E-4C6C-9C16-97C76D681B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53255B-A2D5-44BD-AEF4-3F53773F54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F469CC-DE54-49D2-AEB5-6EC5150F9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2612606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关于学习《干部教育培训工作条例》《全国干部教育培训规划（2023-2027年）》的心得体会</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《干部教育培训工作条例》的学习心得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对《全国干部教育培训规划（2023-2027年）》的认识和理解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学习方法与技巧的分享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个人成长与发展的思考与实践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对未来工作的规划和展望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对组织培养和个人成长的建议和意见</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《干部教育培训工作条例》的学习心得</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《干部教育培训工作条例》的学习心得</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条例的重要性：通过学习，我深刻认识到《干部教育培训工作条例》是加强干部教育培训工作、培养高素质专业化干部队伍的重要依据。它明确了干部教育培训的指导思想、基本原则、管理体制、内容方式、保障措施等方面的规定，为干部教育培训工作提供了全面、系统的指导。</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条例的创新点：条例在继承以往好做法的基础上，结合新时代新要求，提出了一系列创新举措。例如，强调以习近平新时代中国特色社会主义思想为指导，突出政治训练、政治历练；坚持围绕中心、服务大局，紧扣党和国家事业发展需要；注重分类分级、全员覆盖，针对不同类别、不同层级干部的特点和需求开展培训；倡导学以致用、用以促学，推动干部将学习成果转化为工作动力和实际成效。</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条例的实践意义：条例对于推动干部教育培训工作高质量发展具有重要意义。它有助于提升干部的政治素质、业务能力和领导水平，增强干部的担当精神和斗争本领。同时，条例还有利于加强干部队伍的思想政治建设、作风建设和能力建设，为推进党和国家事业发展提供有力的人才保障。</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对《全国干部教育培训规划（2023-2027年）》的认识和理解</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295" b="429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688" b="1468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399" b="63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规划的重要性和意义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提升干部素质和能力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通过教育培训，提高干部的政治素质、业务能力和领导水平，为党和国家事业发展提供有力的人才保障。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适应新时代发展需要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新时代对干部素质和能力提出了更高要求，需要干部不断学习和进步，以适应时代发展的需要。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推动干部队伍建设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通过教育培训，加强干部队伍建设，提高干部队伍的整体素质和能力，为党和国家事业发展提供坚实的组织保障。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规划的主要内容和特点</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坚持以习近平新时代中国特色社会主义思想为指导：将习近平新时代中国特色社会主义思想作为干部教育培训的首要任务，引导干部增强“四个意识”、坚定“四个自信”、做到“两个维护”。</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突出政治训练和政治历练：强调政治训练和政治历练在干部教育培训中的重要地位，通过加强党性教育、理想信念教育等，提高干部的政治觉悟和政治能力。</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注重专业知识和能力培训：针对不同领域、不同层级的干部，开展专业知识和能力培训，提高干部的专业素养和履职能力。</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加强实践锻炼和考核评价：通过实践锻炼、挂职锻炼等方式，让干部在实践中增长才干、积累经验。同时，加强对干部教育培训的考核评价，确保培训效果和质量。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提高政治站位</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通过学习《全国干部教育培训规划（2023-2027年）》，更加深刻地认识到提高政治站位的重要性，自觉在思想上政治上行动上同以习近平同志为核心的党中央保持高度一致。</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结合个人工作实际，通过学习相关领域的专业知识和技能，提高业务能力和水平，更好地履行工作职责。</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积极参与各种实践锻炼活动，如挂职锻炼、参与重大项目等，在实践中增长才干、积累经验，不断提高自己的综合素质和能力。</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增强业务能力</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加强实践锻炼</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规划与个人工作的结合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学习方法与技巧的分享</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制定学习计划</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明确学习目标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在开始学习之前，要明确自己的学习目标，了解需要掌握的核心内容和关键知识点。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制定学习计划</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根据学习目标，制定详细的学习计划，包括学习时间、学习内容、学习方式等，以确保学习有条不紊地进行。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阅读原文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认真阅读《干部教育培训工作条例》和《全国干部教育培训规划（2023-2027年）》原文，理解其中的精神实质和具体要求。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参加培训</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积极参加各类干部教育培训课程，通过专家讲解、案例分析等方式加深对相关内容的理解。</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交流讨论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与同事、朋友等交流学习心得和体会，共同探讨相关问题，提高学习效果。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多样化学习方式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案例分析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结合具体案例，分析《干部教育培训工作条例》和《全国干部教育培训规划（2023-2027年）》在实际工作中的应用，加深对相关内容的理解。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实践探索</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在实际工作中积极践行《干部教育培训工作条例》和《全国干部教育培训规划（2023-2027年）》的相关要求，不断探索新的工作方法和思路。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理论与实践相结合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https://d.book118.com/618026126062006037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2024-09-17T07:20:12.867</cp:lastPrinted>
  <dcterms:created xsi:type="dcterms:W3CDTF">2024-09-16T23:20:12Z</dcterms:created>
  <dcterms:modified xsi:type="dcterms:W3CDTF">2024-09-16T23:20:14Z</dcterms:modified>
</cp:coreProperties>
</file>