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11C16-D502-4694-9055-3A5B61B29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22A11-A3A8-46E3-9B0F-119881886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FE20F-E282-49DD-A460-8FCCC9E48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07634-74A3-4619-8A12-03C12746E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CA3A4-5048-4F07-AD5F-5948EE07C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014A49-A471-4AD3-9A75-06A8DBC3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75D02-74BC-49B6-9F55-F9B381929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86D63-BF82-48C9-BD21-B22A3495C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1B516-2D06-45D7-A10F-2D3AD19F4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88A56-48C5-4C79-B86A-2E13BC893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68E91-79BF-4968-9E27-47C8AE95F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27054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2024年全球通信行业人才引进与制度升级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制度升级与完善措施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企业文化建设与员工关怀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合作与交流平台搭建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通信技术是信息传输和交换的重要手段，包括有线通信和无线通信两大类。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通信产业链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通信产业链包括设备制造商、网络运营商、内容提供商和用户等多个环节。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通信行业的重要性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通信行业是现代经济社会发展的重要支撑，对于推动信息化、数字化和智能化进程具有重要意义。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通信技术不断创新，5G、物联网、边缘计算等新技术不断涌现，推动行业变革。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全球通信市场规模不断扩大，5G、云计算、大数据等新兴技术推动市场持续增长。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全球通信市场竞争激烈，各大厂商在技术研发、市场拓展等方面加大投入。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全球通信行业发展现状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792" b="5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5G网络将实现全球覆盖，后5G时代将更加注重网络性能提升和垂直行业应用拓展。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5G及后5G时代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云计算与边缘计算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人工智能与大数据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绿色通信与可持续发展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云计算将提供更加高效、灵活的计算服务，边缘计算将推动计算资源向网络边缘延伸。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人工智能将在通信行业得到广泛应用，大数据将助力通信企业实现精准营销和服务升级。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绿色通信将成为行业发展的重要方向，推动通信行业实现可持续发展。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高技能人才短缺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高技能、高素质人才在通信行业中供不应求，尤其在5G、云计算、大数据等领域表现突出。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跨界人才需求增长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随着通信行业与其他行业的融合，跨界人才需求不断增长，如物联网、人工智能等领域。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多元化人才结构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当前通信行业人才需求呈现多元化趋势，包括技术研发、市场营销、运营管理等不同领域。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通信行业人才需求现状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技术创新人才需求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未来通信行业将更加注重技术创新，对具备创新能力的人才需求将不断增加。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数字化转型人才需求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数字化转型将成为通信行业的重要趋势，具备数字化技能的人才将更加受欢迎。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国际化人才需求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随着全球化进程的加速，具备国际化视野和跨文化交流能力的人才将在通信行业中更加抢手。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未来人才需求预测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市场营销岗位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要求具备敏锐的市场洞察力，熟悉通信行业市场趋势和客户需求，具备良好的沟通能力和创新思维。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运营管理岗位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要求具备丰富的通信行业运营经验，熟悉项目管理、团队管理和跨部门协作，具备优秀的领导力和组织协调能力。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技术研发岗位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要求具备扎实的通信技术基础，熟悉5G、云计算、大数据等前沿技术，具备创新能力和团队协作精神。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关键岗位和技能要求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针对全球知名高校，通过宣讲会、招聘会等形式，吸引优秀毕业生加入。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与高校建立长期合作关系，共同培养符合企业需求的专业人才。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通过校园活动、奖学金等方式，提升企业在学生中的知名度和影响力。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校园招聘策略及实施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重点捕捞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针对竞争对手和行业内的优秀人才，制定个性化的招聘计划，积极挖角。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员工推荐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鼓励现有员工推荐优秀人才，并给予一定的奖励，扩大招聘渠道。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广泛撒网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利用社交媒体、招聘网站等渠道，发布招聘信息，吸引社会人才应聘。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254" b="1025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社会招聘策略及实施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https://d.book118.com/618027054132006034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2024-09-13T10:54:40.733</cp:lastPrinted>
  <dcterms:created xsi:type="dcterms:W3CDTF">2024-09-13T02:54:40Z</dcterms:created>
  <dcterms:modified xsi:type="dcterms:W3CDTF">2024-09-13T02:54:42Z</dcterms:modified>
</cp:coreProperties>
</file>