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B533E-DB60-488C-9218-E261A9ED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C8676-B474-4FC8-9F1D-D0011DF5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3BA36-198B-463E-A16D-A58E4196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219E1-0546-4048-9117-4147EFC5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1ADBC-D278-4DB1-8F35-F9BA17D60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812E9-5C63-4FAA-A586-50EF3BC3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674F1-CDAF-46C4-BBD9-65204631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51298-B9E4-438D-9B9B-38F03E6B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26626-DC0C-45FC-937C-B57601BA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8A173-27E9-4171-BECE-79BE1F31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BA5A6-F288-4BAF-8C38-140C6745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711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高考语文备考答题技巧讲解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备考策略与时间安排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古诗文鉴赏及默写方法指导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作文写作方法与素材积累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语言文字应用题应对策略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模拟试卷分析与真题演练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备考策略与时间安排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明确自己的优势和劣势，合理安排复习重点。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制定阶段性目标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将备考过程划分为若干个阶段，每个阶段设定明确的目标。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根据复习进度和实际效果，适时调整复习计划。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制定合理复习计划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按重要程度分配时间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将更多时间分配给分值较高、难度较大的科目。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均衡各科复习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确保每个科目都能得到充分的复习，避免偏科现象。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充分利用课余时间进行复习，如课间、午休、睡前等。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分配各科复习时间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每天保证7-8小时的睡眠，避免熬夜，保持精力充沛。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注意饮食营养均衡，多吃蔬菜水果，避免过度油腻和刺激性食物。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每天进行适量的运动锻炼，如散步、慢跑、瑜伽等，缓解学习压力，提高学习效率。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阅读理解题答题技巧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阅读全文，注意段落间的逻辑关系，识别总分、因果、转折等结构，有助于快速把握文章脉络。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每段的首尾句往往是主题句，通过它们可以快速了解段落大意。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寻找主题句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针对题目要求，从文章中提炼出关键信息，如时间、地点、人物、事件等，并进行简要概括。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提炼要点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文章结构分析与要点把握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关键词句理解与运用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理解关键词语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注意文章中的关键词语，如动词、形容词等，它们往往能揭示文章的核心内容。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分析关键句子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关注文章中的关键句子，如比喻句、拟人句等，它们能够帮助深入理解文章内涵。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运用关键词句答题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在回答问题时，尽量使用文章中的关键词句，以确保答案的准确性和贴合度。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结合时代背景等元素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了解文章的写作背景和时代背景等元素，有助于更准确地把握作者的观点态度。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识别作者情感倾向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通过阅读全文，感受作者的情感色彩，判断其对所述事物的态度是褒扬、贬抑还是中立。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分析文章中的评价性语言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注意文章中的评价性词语和句子，如“值得赞扬”、“令人遗憾”等，它们能够直接反映作者的观点态度。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作者观点态度判断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古诗文鉴赏及默写方法指导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掌握诗人的其他作品及时代背景等元素，有助于理解诗歌内涵。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诗歌的题目往往能揭示写作的时间、地点、对象、事件、主旨等，是解读诗歌的重要切入点。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分析题目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关注诗歌的注释，了解典故、出处等背景信息，有助于理解诗意。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注释解读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古诗文背景知识了解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意境感受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深入体会诗歌所营造的氛围和情境，感受诗人的心灵世界和情感寄托。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通过描绘景物、人物、事物等具体形象，感知诗歌中的意象，进而理解诗人的情感表达。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从诗歌的字里行间中体会诗人的喜怒哀乐等情感，理解诗歌的主旨和内涵。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意象意境分析及情感表达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https://d.book118.com/618027116015006032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2024-09-09T08:50:43.405</cp:lastPrinted>
  <dcterms:created xsi:type="dcterms:W3CDTF">2024-09-09T00:50:43Z</dcterms:created>
  <dcterms:modified xsi:type="dcterms:W3CDTF">2024-09-09T00:50:45Z</dcterms:modified>
</cp:coreProperties>
</file>