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950104-B9C4-485E-9875-F1D3905A4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1A994E-39D3-45C4-908B-EE4E52EF4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5C9DFE-61CB-4278-86AC-2A18CE02A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5FD326-F837-4FD1-A711-094B1DEAD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A56492-E1F3-4313-A8A2-AD9983AB9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5D390A-5782-4E08-AD7F-BB24E358D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627315-C9A0-4C3A-875D-BA90CD481A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4E13BB-716F-420F-AFA3-83958A43F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D356D5-CD97-4452-B44A-9E3D93E6D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7E3653-0650-4A50-89CF-60DB219E9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B3FE3A-2655-435C-B242-D16FD11EC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03000305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185企业安全管理的可持续性与经济效益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2023-12-24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企业安全管理现状与挑战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可持续性安全管理策略与实践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经济效益分析与评估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案例分析：成功企业的安全管理经验与启示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随着企业规模的扩大和业务的复杂化，185企业的安全管理问题日益突出，对企业的稳定运营和持续发展具有重要意义。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185企业安全管理的重要性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企业安全管理的可持续性与经济效益密切相关。通过提高安全管理的可持续性，可以降低事故发生的概率，减少损失，提高企业的经济效益。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可持续性与经济效益的关系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15" b="1661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本报告旨在分析185企业安全管理的可持续性与经济效益之间的关系，提出针对性的改进措施，以提高企业的安全管理水平和经济效益。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通过对185企业的安全管理现状进行深入调查和分析，识别存在的问题和挑战，提出相应的解决方案和发展建议。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目的和任务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研究任务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0968" r="2096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时间范围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本报告主要关注过去五年内185企业的安全管理情况，并对未来发展趋势进行预测。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空间范围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本报告涵盖185企业在全球范围内的安全管理实践，重点关注其核心业务和关键领域。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内容范围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本报告将从安全管理制度、安全文化建设、安全技术防范等多个方面对185企业的安全管理进行深入剖析。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企业安全管理现状与挑战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国际安全管理趋势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随着全球化的发展，国际企业越来越重视安全管理，采用先进的安全管理体系和标准，如ISO 27001等，以确保企业信息安全。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国内企业安全管理现状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国内企业在安全管理方面也在不断进步，越来越多的企业开始重视信息安全，建立完善的安全管理制度和体系。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5969" r="35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国内外企业安全管理现状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业务连续性与灾难恢复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企业需要确保业务连续性和灾难恢复能力，以应对自然灾害、人为错误等突发事件。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合规性与法规遵守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企业需要遵守国内外法规和标准，确保合规性，避免因违反法规而产生的风险。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网络攻击与数据泄露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随着互联网的普及，网络攻击和数据泄露成为企业面临的主要安全威胁之一。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企业面临的安全挑战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安全管理有助于保护企业的有形和无形资产，包括知识产权、客户信息、财务数据等。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保护企业资产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维护企业声誉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提高运营效率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安全事件可能导致企业声誉受损，影响客户和投资者的信任，安全管理有助于维护企业声誉。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通过安全管理，企业可以优化业务流程，降低因安全事件导致的业务中断和损失，提高运营效率。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安全管理对企业的重要性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可持续性安全管理策略与实践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制定与企业战略相契合的安全管理目标，确保安全管理工作的长期性和稳定性。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875" r="17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明确安全管理目标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全面识别和分析企业面临的安全风险，为制定针对性的管理策略提供依据。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分析安全风险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根据安全风险分析结果，制定详细的安全管理实施计划，包括时间表、资源投入、责任分配等。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制定实施计划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制定长期安全管理规划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通过宣传、培训等方式提高全员安全意识，使员工充分认识到安全工作的重要性。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树立安全意识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制定完善的安全管理制度和操作规程，确保员工在日常工作中遵守安全规定。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建立安全制度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通过组织安全活动、分享安全经验等方式，营造积极向上的企业安全文化氛围。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营造安全氛围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培养企业安全文化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https://d.book118.com/618030003054006045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2024-09-25T21:18:44.155</cp:lastPrinted>
  <dcterms:created xsi:type="dcterms:W3CDTF">2024-09-25T13:18:44Z</dcterms:created>
  <dcterms:modified xsi:type="dcterms:W3CDTF">2024-09-25T13:18:46Z</dcterms:modified>
</cp:coreProperties>
</file>