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BA04E1-01D6-4FE6-BB2A-FD1918BBC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BEEFDA-B7EF-471B-9D2A-C50A62ABE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F5A5E0-65A8-492C-AA7E-3C852161E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3873AE-A5E6-46DD-B318-548B9B1C6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B96012-D93C-4708-B7C1-4FF3D86FC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77D3CB-850A-4399-9873-1C6EA9E75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CEDC94-4040-4D46-95EC-69DD24941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100FF5-E413-4A3D-90EB-76BF2A196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87379A-C49C-4671-8D82-5E0E31E99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979052-962B-44A5-9C58-C6C96C4C0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C9804E-06FB-4270-B296-E38AC9355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3001706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行业操作规范与验收标准的旅游酒店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旅游酒店行业操作规范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旅游酒店验收标准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行业操作规范与验收标准实施情况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加强行业操作规范与提高验收标准建议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促进旅游酒店业健康发展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规范旅游酒店的经营行为，防止恶性竞争，维护市场秩序，推动行业可持续发展。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适应旅游市场变化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随着旅游市场的不断变化和游客需求的多样化，需要制定相应的操作规范和验收标准来适应市场变化。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提升旅游酒店服务质量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通过建立行业操作规范与验收标准，确保旅游酒店提供的服务符合一定水平，提升游客满意度。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旅游酒店行业现状及发展…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对旅游酒店行业的现状进行概述，包括市场规模、酒店数量、服务质量等方面，并分析行业未来的发展趋势。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行业操作规范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详细介绍旅游酒店行业应遵守的操作规范，包括前台服务、客房服务、餐饮服务、康乐服务等方面的具体要求。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阐述旅游酒店行业应达到的验收标准，包括硬件设施、服务质量、卫生条件、安全管理等方面的具体指标。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实施与监管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探讨如何实施行业操作规范和验收标准，以及相应的监管措施和惩罚机制。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列举一些符合或不符合行业操作规范和验收标准的旅游酒店案例，以便更好地理解和应用相关规范和标准。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旅游酒店行业操作规范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前台接待人员应热情、礼貌、专业地接待每一位客人，提供及时、准确的信息和帮助。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接待礼仪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快速、准确地为客人办理入住手续，确保客人信息的保密性。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入住登记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在客人退房时，提供快速、准确的结账服务，确保账单清晰、无误。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结账服务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前台服务规范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保持客房的整洁和卫生，定期更换床单、毛巾等用品。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房间清洁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3633" r="236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房间设施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375" r="13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客人隐私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确保客房内设施完好、可用，提供舒适的住宿环境。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尊重客人的隐私，未经允许不得进入客人房间。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客房服务规范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确保菜品新鲜、卫生，符合客人的口味和饮食要求。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7250" r="17250"/>
          <a:stretch>
            <a:fillRect/>
          </a:stretch>
        </p:blipFill>
        <p:spPr>
          <a:xfrm>
            <a:off x="8871767" y="1536628"/>
            <a:ext cx="1898908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菜品质量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提供热情、周到的服务，及时响应客人的需求和投诉。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服务态度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保持餐厅的整洁和舒适，提供良好的就餐环境。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餐厅环境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餐饮服务规范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提供多样化的娱乐设施和活动，满足客人的休闲需求。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娱乐设施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确保康乐设施的安全和客人的安全，提供必要的救助和医疗服务。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安全保障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提供热情、专业的服务，确保客人享受愉快的休闲时光。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康乐服务规范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旅游酒店验收标准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装修风格与品质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酒店装修风格应符合其定位和品牌形象，装修材料应环保、耐用，工艺精细。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建筑结构安全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酒店建筑需符合当地建筑法规和标准，确保结构安全，无隐患。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设施完善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酒店内各项设施如客房、餐厅、会议室、健身房等应齐全、完好，并满足使用需求。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建筑与设施验收标准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895" r="1689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员工素质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酒店员工应具备良好的职业素养和服务意识，热情周到地为客人提供服务。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服务流程规范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酒店应建立完善的服务流程和规范，确保客人从入住到离店的整个过程顺畅、高效。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客户满意度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酒店应定期收集客户反馈，及时改进服务，提高客户满意度。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服务质量验收标准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酒店应符合当地消防安全法规，配备完善的消防设施，定期进行消防演练和培训。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酒店餐厅应提供卫生、健康的食品，严格遵守食品卫生法规，防止食物中毒等事件发生。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食品卫生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酒店客房应保持清洁、卫生，床品、毛巾等用品应定期更换、清洗、消毒。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客房卫生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991" r="15991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安全卫生验收标准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https://d.book118.com/618030017063006033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2024-09-11T11:48:28.482</cp:lastPrinted>
  <dcterms:created xsi:type="dcterms:W3CDTF">2024-09-11T03:48:28Z</dcterms:created>
  <dcterms:modified xsi:type="dcterms:W3CDTF">2024-09-11T03:48:30Z</dcterms:modified>
</cp:coreProperties>
</file>