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8B43FF3-45FE-4CB9-83A6-925C8011520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7B58A-2878-4A61-B724-BC8C113D5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1DF98-54EC-4D55-83B0-B3DD865D2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D5CE3C-D053-46D5-9A45-4353B9C2C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332EB-2795-4BAE-8351-D86CB72C0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3635C1-1F18-44EA-8B00-395C247C4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121426-4AF5-450A-A1EB-CEDEF2B8B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8382C1-F2A6-482B-9E57-C1A0ADEE3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725050-9B33-46CD-9D7C-4084D887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349CC-5415-4798-8E54-505BDD0FF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539B8-E3DC-44E7-9459-A7AD0E16B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AAE19-B531-4C0E-89EC-E5C26B1DE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126DBCD-B4BF-406D-9AF8-480C76D7155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F67CECB-E77A-4489-96B0-FA4925F8BA2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3006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贸易行业安全生产规章制度培训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贸易行业安全生产概述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贸易行业安全生产规章制度解读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案例分析与讨论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考核与评估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需要培训的对象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包括贸易企业员工等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贸易行业从业人员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负责安全生产监督等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监管部门工作人员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负责企业安全生产管理等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安全生产管理人员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学习相关安全生产规章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了解规章制度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有效执行安全生产规定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遵守规章制度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加强安全生产技能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方便学习和理解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线上视频课程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互动性强，效果好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线下面对面培训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实例帮助理解规章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介绍贸易行业安全生产概况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模块一：概述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详细解析安全生产规章制度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模块二：解读规章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分析实际案例并讨论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模块三：案例分析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对培训成果进行评估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模块四：考核评估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贸易行业安全生产概述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贸易行业安全生产概念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安全生产是指在生产活动中，采取各种必要的预防措施，保障员工和资产的安全。贸易行业由于其涉及大量的货物运输和仓储环节，安全生产尤为重要。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货物丢失风险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贸易行业常见的安全风险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利用风险评估工具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如何进行安全风险评估和管理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加强员工安全意识培训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定期举行安全培训会议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强调员工安全责任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规范安全操作要求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安全预防措施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建立健全的安全管理体系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制定安全政策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建立安全责任制度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安全应急响应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明确应急措施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建立应急预案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建立快速响应机制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事故应急处理流程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定期组织演练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在贸易行业中，严格执行安全生产规章制度，不仅可以保障员工的生命财产安全，还能提高企业的生产效率和形象，减少经济损失。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贸易行业安全生产规章制度解读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国家相关法律法规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保障生产安全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维护生态平衡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环境保护法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保障劳动者权益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劳动合同法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行业标准和规范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严格执行安全要求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贸易行业安全生产规定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确保货物安全存储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仓储作业安全规范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科学规范化管理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危险化学品管理规定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紧急救援预案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建立完善的应急预案体系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提高事故处理效率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安全检查与整改制度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定期开展安全检查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及时整改安全隐患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企业内部制度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安全管理制度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制定并执行各类安全管理制度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持续改进安全工作标准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安全责任落实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责任落实是企业安全生产的重要保障，领导、部门和员工各自承担相应的安全责任，形成完整的安全责任体系。领导要发挥示范引领作用，部门要落实安全管理职责，员工要切实履行个人安全责任，共同维护企业安全稳定运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案例分析与讨论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https://d.book118.com/618030061011006050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129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贸易行业安全生产规章制度培训</vt:lpstr>
      <vt:lpstr>目录</vt:lpstr>
      <vt:lpstr>第一章 课程简介</vt:lpstr>
      <vt:lpstr>需要培训的对象</vt:lpstr>
      <vt:lpstr>培训目的</vt:lpstr>
      <vt:lpstr>培训形式</vt:lpstr>
      <vt:lpstr>课程安排</vt:lpstr>
      <vt:lpstr>第2章 贸易行业安全生产概述</vt:lpstr>
      <vt:lpstr> </vt:lpstr>
      <vt:lpstr>安全风险评估</vt:lpstr>
      <vt:lpstr>安全预防措施</vt:lpstr>
      <vt:lpstr>安全应急响应</vt:lpstr>
      <vt:lpstr>安全管理的重要性</vt:lpstr>
      <vt:lpstr>第3章 贸易行业安全生产规章制度解读</vt:lpstr>
      <vt:lpstr>国家相关法律法规</vt:lpstr>
      <vt:lpstr>行业标准和规范</vt:lpstr>
      <vt:lpstr>企业内部制度</vt:lpstr>
      <vt:lpstr>安全责任落实</vt:lpstr>
      <vt:lpstr>第4章 案例分析与讨论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2024-09-29T15:00:38.430</cp:lastPrinted>
  <dcterms:created xsi:type="dcterms:W3CDTF">2024-09-29T07:00:38Z</dcterms:created>
  <dcterms:modified xsi:type="dcterms:W3CDTF">2024-09-29T07:00:40Z</dcterms:modified>
</cp:coreProperties>
</file>