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01EB6B-B202-4506-8B43-CCDAB376F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C4965B-83AA-41F7-84EF-FCBCF9C24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93453B-7068-473A-8731-9A236DB06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C5EAFD-77B1-4D9D-A717-FA213DFDC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45EB0D-3A9E-4174-A9C8-B22A5A9D2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4BA931-0951-4AAF-9EC4-C754E9C30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F683FB-8F2E-436F-9B62-36F872A52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1012A8-4D57-4CCE-88F1-7601CD139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5C1310-6D49-481E-B1F6-47B1C0FEE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B3FDA8-F5F1-45CC-9240-FA264294F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A418C6-738D-4D3D-A6B3-445C54C2E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30135006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学生常见过敏症状与过敏原控制措施效果评估与改进研究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15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学生常见过敏症状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过敏原控制措施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3964" b="33964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过敏症状普遍性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过敏症状在学生群体中普遍存在，严重影响学生的学习和生活质量。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过敏原多样性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过敏原种类繁多，包括食物、药物、环境因素等，对学生健康构成威胁。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控制措施重要性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针对过敏原采取有效控制措施，对保障学生健康具有重要意义。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5135" b="25135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过敏症状识别与诊断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国内外在过敏症状识别与诊断方面已取得一定成果，但仍存在误诊和漏诊问题。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过敏原检测与控制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过敏原检测技术不断发展，控制措施日益完善，但在实际应用中仍存在诸多挑战。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评估与改进研究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针对过敏症状与过敏原控制措施的评估与改进研究尚处于起步阶段，亟待加强。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研究目的和内容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研究目的：评估学生常见过敏症状与过敏原控制措施的效果，提出改进措施，提高学生健康水平。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研究内容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调查分析学生常见过敏症状及其影响因素；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探讨改进措施及其可行性；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提出针对性的政策建议，促进学生健康。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评估现有过敏原控制措施的有效性；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学生常见过敏症状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https://d.book118.com/618030135006006047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2024-09-28T03:19:30.476</cp:lastPrinted>
  <dcterms:created xsi:type="dcterms:W3CDTF">2024-09-27T19:19:30Z</dcterms:created>
  <dcterms:modified xsi:type="dcterms:W3CDTF">2024-09-27T19:19:32Z</dcterms:modified>
</cp:coreProperties>
</file>