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19730-6EE7-4593-9795-46C920AA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86704-7FD9-44AC-B954-B4D84D46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A4315-6A15-4A91-8A6E-E30A91BC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6D0E4-1877-44A8-9168-BBA5599C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C5C38-1A3A-4343-A4B3-125F95D74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EE941-5BDD-44C5-A707-CA6584EF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1E3A3-E122-436F-BE83-9BFC39FB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6CF34-ECC0-40A7-BAD0-BAA734074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42B67-A22E-40DA-ACC3-2722AC35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D42C3-9645-40BF-B058-BC7213EB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BF16F-B955-44EC-97DE-746C10BE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1020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大学生暑假社会实践调研报告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社会实践中的收获与成长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对未来社会实践的建议与展望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44" b="263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深入了解社会现状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通过实践调研，大学生能够更深入地了解社会的真实情况，包括经济发展、社会问题、文化现象等，从而增强社会责任感和使命感。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暑假社会实践是大学生接触社会、增长见识、锻炼能力的重要途径，有助于提升大学生的综合素质和竞争力。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探索未来职业方向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通过实践调研，大学生可以了解不同行业和领域的发展现状和前景，为未来的职业规划提供参考。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本次调研的对象为大学生群体，包括不同年级、专业、性别的大学生。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调研范围涵盖了多个领域，如教育、就业、环保、文化传承等，旨在全面了解大学生在暑假社会实践中的所见所闻所感。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加深对社会的了解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通过亲身参与社会实践，大学生能够更深入地了解社会的运作机制、人际关系、文化习俗等，从而增强对社会的认知和理解。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社会实践是大学生提升综合素质的重要途径。通过实践，大学生可以锻炼自己的组织协调能力、沟通能力、解决问题的能力等，为未来的职业发展打下坚实基础。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在社会实践中，大学生有机会结识来自不同领域、不同背景的人士，从而拓展自己的人脉资源，为未来的职业发展搭建更广阔的平台。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大学生可以参与文化遗产保护、非物质文化遗产传承等活动，了解并传承中华优秀传统文化，增强文化自信。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大学生可以通过问卷调查、访谈、观察等方式，对某一社会现象或问题进行深入调研，了解实际情况，分析原因，提出解决方案。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大学生可以参加各类志愿服务活动，如支教、扶贫、环保等，为社会贡献自己的力量，同时培养自己的社会责任感和奉献精神。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实习实训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大学生可以在暑假期间参加各类实习实训活动，如企业实习、创业实训等，提前了解职场环境和工作内容，积累实践经验。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社会实践的形式和内容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问卷内容包括大学生暑假社会实践的基本情况、实践形式、实践成果等方面。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数据处理采用SPSS等统计软件进行分析。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07" r="310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本次调研共收集到500份有效问卷，涵盖不同年级、专业的大学生。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调研数据汇总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大学生暑假社会实践的参与度高，超过80%的学生表示参加过至少一次实践活动。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实践形式多样化，包括社会调研、志愿服务、实习实训等。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实践成果丰硕，多数学生表示通过实践活动提升了自身能力和素质。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大学生暑假社会实践已成为提高学生综合素质的重要途径之一，得到了广泛认可。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针对大学生暑假社会实践存在的问题和不足，如缺乏有效指导、实践机会不足等，需要高校、政府、社会等多方共同努力加以改进和完善。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实践活动的成果与学生的参与度、实践形式的选择密切相关，参与度越高、实践形式越多样化，实践成果越显著。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不同年级、专业的学生在实践形式的选择上存在差异，低年级学生更倾向于志愿服务等基础性实践，高年级学生则更注重实习实训等职业性实践。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https://d.book118.com/618031020075006046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2024-09-27T12:11:00.036</cp:lastPrinted>
  <dcterms:created xsi:type="dcterms:W3CDTF">2024-09-27T04:11:00Z</dcterms:created>
  <dcterms:modified xsi:type="dcterms:W3CDTF">2024-09-27T04:11:02Z</dcterms:modified>
</cp:coreProperties>
</file>