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57FB79-2163-49F0-8884-8B9124DEE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B3C59-AD2F-419C-AFBC-47FAD886A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3BBB99-BB86-4ED3-8D60-AADEED686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AAC328-3BB9-4C3F-A0FE-81CA8244E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34607F-3D20-4E7D-89C2-50BFA172A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EE9B42-6412-470D-BB5E-D46564F9B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F42B0E-74D8-4BBA-B195-2ABAE2A91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516A70-33F4-4701-B14F-317A8B7A3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13ECF0-E97A-40F3-B46C-98CC3BA9A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3DCA27-5B66-474C-B72D-ABAA95DE6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F768C-49DE-4D4A-AEA6-B1FA8B5EF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310501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营销环境的可控因素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营销环境概述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营销环境的可控因素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营销环境可控因素的应用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营销环境可控因素的挑战与解决方案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营销环境可控因素的未来趋势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营销环境概述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3403" r="1340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微观环境包括竞争对手、客户、供应商等直接影响企业营销活动的因素。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营销环境是指影响企业营销活动的一系列外部因素和事件，包括宏观环境和微观环境。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宏观环境包括政治、经济、社会、技术等方面的因素，这些因素对企业营销活动产生广泛的影响。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营销环境定义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625" r="246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77" r="303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873" r="318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营销环境的重要性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营销环境的变化可能为企业带来机会，也可能带来威胁，企业需要密切关注营销环境的变化，及时调整营销策略。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营销环境对企业营销活动产生重要影响，企业必须适应和利用营销环境才能取得成功。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73" r="1467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按照影响范围，营销环境可以分为宏观环境和微观环境。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宏观环境是指影响企业营销活动的广泛性外部因素，包括政治、经济、社会、技术等方面的因素。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微观环境是指直接影响企业营销活动的外部因素，包括客户、竞争对手、供应商等。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营销环境的分类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营销环境的可控因素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产品的外观、功能和性能等方面，可以通过不断优化和改进来满足市场需求。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企业可以通过研发新产品或改进现有产品来满足消费者需求，提高市场竞争力。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保证产品质量是营销的重要因素，高质量的产品能够赢得消费者信任和忠诚度。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产品可控因素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396" b="63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844" b="384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价格可控因素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成本加成定价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根据产品成本加上预期利润来确定价格。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市场导向定价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根据市场需求和竞争情况来制定价格。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价值定价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根据产品价值来制定价格，价值定价通常需要与竞争对手的产品进行比较。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通过各种媒体进行广告宣传，提高产品知名度和品牌形象。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通过打折、赠品、优惠券等方式吸引消费者购买。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公关活动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通过公关活动提高企业形象和声誉，增加消费者信任度。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促销可控因素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7059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分销物流管理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641126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优化物流管理，确保产品及时送达客户手中，提高客户满意度。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823246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分销网络建设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93781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建立完善的分销网络，提高市场覆盖率和渠道管理能力。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982796" y="152195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分销渠道选择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992485"/>
            <a:ext cx="568713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选择合适的分销渠道，如直销、经销商等，以提高产品覆盖面和市场占有率。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分销可控因素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营销环境可控因素的应用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产品应用案例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产品是营销组合中最基本的要素，通过满足消费者需求来创造价值。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苹果公司通过不断推出具有影响力的产品，如iPhone、iPad和MacBook等，成功吸引了大量忠实用户，并持续引领市场潮流。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产品差异化是企业在竞争激烈的市场中获得优势的关键。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宝马汽车凭借其卓越的驾驶性能和高端品牌形象，与竞争对手实现了明显的差异化，从而赢得了消费者的青睐。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https://d.book118.com/618031050114006036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2024-09-16T04:23:46.443</cp:lastPrinted>
  <dcterms:created xsi:type="dcterms:W3CDTF">2024-09-15T20:23:46Z</dcterms:created>
  <dcterms:modified xsi:type="dcterms:W3CDTF">2024-09-15T20:23:48Z</dcterms:modified>
</cp:coreProperties>
</file>