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4C507-E1E6-41E6-8662-725301306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799B9-52CE-4196-A8E0-41DA46A07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49892-DB47-4ADA-BDBF-AB9D1D376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59F40-DBD2-430E-B6F1-99FB4E404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7A90AB-B0EC-4BEE-B232-15E835C70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1B20BC-6F08-450D-A35F-A698AF081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D1B217-371B-45C2-973D-CA9425797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1D987-8E53-45BE-A91E-E6800EEB9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5A822-F592-47AE-93E7-0DEE4CF5A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2CE98-2241-4DE3-87F2-026CD2637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3F770-8A5A-4E6F-B264-3B62F20D9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2023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《交通安全》主题班会课件</a:t>
            </a:r>
            <a:endParaRPr lang="en-US" sz="4950" b="1">
              <a:solidFill>
                <a:srgbClr val="C9B67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C9B67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C9B67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交通安全概述</a:t>
            </a:r>
            <a:endParaRPr lang="en-US" sz="2400">
              <a:solidFill>
                <a:srgbClr val="C9B67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行人与非机动车安全</a:t>
            </a:r>
            <a:endParaRPr lang="en-US" sz="2400">
              <a:solidFill>
                <a:srgbClr val="C9B67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机动车与驾驶员安全</a:t>
            </a:r>
            <a:endParaRPr lang="en-US" sz="2400">
              <a:solidFill>
                <a:srgbClr val="C9B67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道路交通安全设施与标识</a:t>
            </a:r>
            <a:endParaRPr lang="en-US" sz="2400">
              <a:solidFill>
                <a:srgbClr val="C9B67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交通事故应急处理与救援</a:t>
            </a:r>
            <a:endParaRPr lang="en-US" sz="2400">
              <a:solidFill>
                <a:srgbClr val="C9B67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交通安全宣传与教育</a:t>
            </a:r>
            <a:endParaRPr lang="en-US" sz="2400">
              <a:solidFill>
                <a:srgbClr val="C9B67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8400" b="1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交通安全概述</a:t>
            </a:r>
            <a:endParaRPr lang="en-US" sz="4500" b="1">
              <a:solidFill>
                <a:srgbClr val="C9B67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8400" b="1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交通事故往往导致人员伤亡，给受害者及其家庭带来巨大痛苦。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人身安全威胁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财产损失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社会负面影响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交通事故会造成车辆损坏、财物损失，甚至可能导致家庭破产。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交通事故频发会影响社会稳定，降低人们的安全感。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交通事故的危害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遵守交通规则，提高安全意识，能有效减少交通事故的发生，保障人们的生命安全。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508" r="205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保障人身安全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交通安全事关每个人的生命财产安全，维护交通安全有助于维护社会稳定和谐。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维护社会稳定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交通安全对于物流运输、人员流动等经济活动具有重要影响，保障交通安全有助于促进经济发展。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促进经济发展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交通安全的重要性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交通法规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交通信号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安全行车常识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应急处理措施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交通安全法规与常识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120" b="1612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295" r="1529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4374" b="1437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67" r="1456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包括道路交通安全法、机动车驾驶证申领和使用规定等相关法律法规。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包括交通信号灯、交通标志、交通标线和交通警察的指挥等。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包括保持安全车距、避免酒后驾车、正确使用安全带等。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包括遇到紧急情况时如何刹车、转向、避险等应急处理措施。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8400" b="1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行人与非机动车安全</a:t>
            </a:r>
            <a:endParaRPr lang="en-US" sz="4500" b="1">
              <a:solidFill>
                <a:srgbClr val="C9B67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8400" b="1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93" r="2793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行人应当按照交通信号灯的指示行走，红灯停、绿灯行。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遵守交通信号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在过马路时，应当观察交通情况，确认没有车辆或交通工具迎面而来。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注意观察交通情况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行人应当使用人行横道过马路，不要随意穿越马路。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使用人行横道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在行走过程中，不要使用手机等物品，以免分散注意力，导致危险。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不使用手机等分散注意力的物品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行人安全出行注意事项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遵守交通规则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保持车况良好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注意观察交通情况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佩戴安全头盔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非机动车安全行驶规则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非机动车应当在非机动车道内行驶，遵守交通信号和交通标志的指示。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在行驶过程中，应当随时观察交通情况，确保自身和他人的安全。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非机动车应当保持车况良好，确保车辆能够正常行驶。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骑乘自行车、电动自行车等应当佩戴安全头盔，确保自身安全。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行人随意穿越马路，与正常行驶的机动车发生碰撞，导致受伤。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案例一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案例二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案例三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案例四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非机动车在机动车道内行驶，与机动车发生刮擦，造成车辆损坏和人员受伤。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行人使用手机等物品分散注意力，未注意到迎面而来的机动车，导致发生碰撞事故。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非机动车未佩戴安全头盔，在发生碰撞事故时导致头部受伤。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行人与非机动车事故案例分析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8400" b="1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机动车与驾驶员安全</a:t>
            </a:r>
            <a:endParaRPr lang="en-US" sz="4500" b="1">
              <a:solidFill>
                <a:srgbClr val="C9B67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8400" b="1">
                <a:solidFill>
                  <a:srgbClr val="C9B67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59" b="110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917" b="14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机动车安全行驶规则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遵守交通信号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驾驶员应严格遵守交通信号灯、交通标志和交通标线的指示，确保行车安全。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保持安全车距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与前车保持足够的安全距离，以便在紧急情况下有足够的时间和空间采取避让措施。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礼让行车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在行车过程中，应礼让行人、非机动车和其他车辆，避免抢行、占道等行为。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驾驶员应具备冷静、沉着的心理素质，遇到紧急情况时能够迅速作出判断和应对。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良好的心理素质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熟练掌握机动车的驾驶技能，包括起步、停车、转向、会车等，确保行车平稳、安全。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熟练的驾驶技能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严格遵守交通规则，不超速、不酒驾、不疲劳驾驶等，树立安全驾驶意识。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遵守交通规则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驾驶员素质与技能要求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https://d.book118.com/618032023006006032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2024-09-09T06:01:34.293</cp:lastPrinted>
  <dcterms:created xsi:type="dcterms:W3CDTF">2024-09-08T22:01:34Z</dcterms:created>
  <dcterms:modified xsi:type="dcterms:W3CDTF">2024-09-08T22:01:36Z</dcterms:modified>
</cp:coreProperties>
</file>