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3C8E3-A35A-433E-9592-006B7D245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47165-CE7F-4485-8556-4BAA0088D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85F13-C9C2-4ED6-AE86-6006C76D6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7CCB3D-9216-4E1D-BDD9-B77BF2498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A3ACF1-9751-43E1-8E45-EE17F7476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CC8FC9-B67C-454B-B54A-C52581CDD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83BC10-C555-4187-A021-73FD24601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DD7130-9C87-4F4B-BB29-71AB73FCE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E16816-3AFA-4509-B785-2B8F5F900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B9FF5-B2EC-47C3-A600-66C34AAED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AC970-8AB0-4E27-8F52-4F3D2FDA2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3212001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通信工程师考试通信专业实务-互联网技术-第6-9章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网络协议与标准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云计算与大数据技术应用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移动互联网发展现状及趋势分析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ARPANET的诞生与发展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20世纪60年代，美国国防部高级研究计划局（ARPA）为了实现异地计算机之间的通信，创建了ARPANET，标志着互联网的诞生。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TCP/IP协议的推出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20世纪70年代，TCP/IP协议被推出并逐渐成为互联网的标准通信协议，为互联网的快速发展奠定了基础。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万维网的兴起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20世纪90年代，万维网（World Wide Web）技术的出现使得互联网内容更加丰富和多样化，推动了互联网的普及和发展。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17" r="188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64" r="1876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22" r="188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互联网技术应用领域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互联网最早的应用之一，通过电子邮件可以实现异地之间的快速通信。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用户可以通过互联网远程登录到其他计算机上，使用其资源和服务。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通过互联网可以实现文件的快速传输和共享。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提供丰富的信息和资源，成为人们获取信息、交流沟通的重要平台。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电子邮件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远程登录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文件传输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万维网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移动互联网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互联网技术发展趋势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随着智能手机和移动设备的普及，移动互联网成为互联网发展的重要方向。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云计算技术的发展将推动互联网应用的部署和运行方式发生变革，提高资源利用效率和降低成本。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物联网技术的发展将使得更多设备和物品连接到互联网上，实现智能化管理和服务。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大数据技术的应用将使得海量数据的处理和分析成为可能，为决策提供更加准确和全面的支持。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网络协议与标准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TCP/IP协议族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包括应用层、传输层、网络层和链路层四层，各层协议的功能和作用。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TCP与UDP协议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传输控制协议（TCP）和用户数据报协议（UDP）的特性、区别及使用场景。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IP协议与IPv4/IPv6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网络层的核心协议，负责数据的路由和传输。包括IPv4地址的分类、子网划分、CIDR表示法等，以及IPv6的新特性、地址表示和过渡技术。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TCP/IP协议族的体系结构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超文本传输协议（HTTP）的请求/响应模型、方法（GET、POST等）、状态码（200、404等）及消息头字段等基本概念。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HTTP协议基础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Web技术概览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Web安全与防护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42" r="17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包括HTML、CSS、JavaScript等前端技术，以及Web服务器、Web应用框架等后端技术。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常见的Web安全漏洞（如SQL注入、跨站脚本攻击等）及其防护措施。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HTTP协议与Web技术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DNS配置与管理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DNS服务器的配置方法、域名解析记录的设置与管理等实际操作技能。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DNS概述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域名系统（DNS）的作用、域名空间结构、域名服务器类型等基本概念。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DNS工作原理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包括域名解析过程、DNS报文格式、DNS服务器间的交互等。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DNS域名解析系统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常见的网络安全威胁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包括恶意软件、钓鱼攻击、DDoS攻击等；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防范策略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制定并执行安全策略、使用强密码、定期更新软件和操作系统补丁、限制不必要的网络访问等；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安全意识和培训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提高员工的安全意识，进行定期的安全培训，以应对不断变化的网络威胁。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网络安全威胁与防范策略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加密技术与数字签名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加密技术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通过使用加密算法将明文转换为密文，保护数据的机密性和完整性，常见的加密算法包括AES、RSA等；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数字签名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用于验证文档或数据的完整性和真实性，采用公钥密码体制实现，可防止数据篡改和抵赖；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加密通信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采用SSL/TLS等协议实现安全的网络通信，保护数据在传输过程中的安全。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设置在网络边界的安全设备，根据安全策略控制网络访问，防止未经授权的访问和数据泄露；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通过监控网络流量和主机活动，检测并报告潜在的入侵行为，以便及时采取应对措施；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入侵检测系统（IDS）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防火墙可阻止已知的威胁，而IDS可检测未知的威胁，二者配合使用可提高网络的安全性。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防火墙与IDS的配合使用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防火墙与入侵检测系统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云计算与大数据技术应用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https://d.book118.com/618032120015006036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2024-09-15T05:51:26.825</cp:lastPrinted>
  <dcterms:created xsi:type="dcterms:W3CDTF">2024-09-14T21:51:26Z</dcterms:created>
  <dcterms:modified xsi:type="dcterms:W3CDTF">2024-09-14T21:51:29Z</dcterms:modified>
</cp:coreProperties>
</file>