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96E9C-2394-456D-9C5D-33D16CEA4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3BD05-E141-490D-8A36-1DA443FDB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E2750-6414-4AFE-96CF-A2D35EB82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76B27-097A-415C-9964-0817C609E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F8426A-E6B4-40AC-8B6A-3A2711EEB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06D290-4E53-479C-8985-14398C6FD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EE942-7475-4937-8B3E-F50FCF5A2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801E5-3C5E-48D7-9186-B6908ECCA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EA84B-C2B3-4845-B94D-793A7881C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DDECC-BFA0-4631-99FF-DBD9F9D0E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E939A-D2A7-4FD1-9FCE-D46DCB991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2140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胰岛素的使用方法课件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如何使用胰岛素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胰岛素的剂量和调整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胰岛素注射的注意事项和副作用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胰岛素与生活方式的配合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66" r="326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1921年，加拿大医生班廷和助手贝斯特通过实验发现胰岛素。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胰岛素的发现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胰岛素的发现开启了糖尿病治疗的新篇章，为患者带来了生存的希望。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胰岛素的发现和历史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89" b="11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胰岛素是体内唯一能够降低血糖的激素。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促进细胞对葡萄糖的摄取和利用，促进糖原和脂肪的合成，抑制糖异生等。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胰岛素在体内的角色和功能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从猪或牛的胰腺中提取，是最早的胰岛素来源。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动物胰岛素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人胰岛素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胰岛素类似物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通过基因工程技术生产，与人体自身分泌的胰岛素结构完全相同。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通过改变胰岛素的某些结构，使其在体内的起效时间和作用时间更符合人体需要。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不同类型的胰岛素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如何使用胰岛素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检查胰岛素的标签，确保与医生建议的胰岛素类型一致。轻轻旋转瓶盖，将胰岛素摇匀。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根据胰岛素瓶的规格，选择合适的注射器。确保注射器未过期，并正确装配针头。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将针头垂直插入皮肤，按下注射器活塞，缓慢注射胰岛素，然后缓慢拔出针头。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使用酒精棉片对注射部位进行消毒，避免细菌感染。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轻轻按摩注射部位，帮助药物吸收。等待几分钟，观察是否有过敏反应。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注射胰岛素的步骤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准备注射器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准备胰岛素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后续处理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部位选择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轮换注射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269" b="1326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371" r="537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注射胰岛素的部位和技巧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选择脂肪较厚且无大血管的部位，如腹部、大腿外侧和臀部。避免在疤痕、痣或皮肤皱褶处注射。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注射时应缓慢、平稳地推动注射器活塞，避免产生气泡。注射后应等待片刻，确保药物完全注入。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为避免皮肤硬结和脂肪增生，应定期轮换注射部位。每次注射前，应检查皮肤状况，确保无异常。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准备胰岛素笔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检查笔芯是否与医生建议的胰岛素类型一致，并确认笔芯未过期。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旋转笔芯架，取下笔芯架的盖帽，将笔芯正确放入笔芯架，旋紧。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使用酒精棉片擦拭笔头上方的橡皮膜，避免细菌感染。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确保笔头干燥后，根据医生建议的剂量旋转剂量调节旋钮。将笔头垂直对准注射部位，按下笔头，推动针头刺入皮肤，缓慢按下注射按钮完成注射。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轻轻按摩注射部位，帮助药物吸收。等待几分钟，观察是否有过敏反应。用酒精棉片清洁笔头，旋下笔芯架和笔头，丢弃在封闭的垃圾桶内。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安装笔芯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消毒笔头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胰岛素笔的使用方法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https://d.book118.com/618032140032006025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2024-09-01T18:26:32.545</cp:lastPrinted>
  <dcterms:created xsi:type="dcterms:W3CDTF">2024-09-01T10:26:32Z</dcterms:created>
  <dcterms:modified xsi:type="dcterms:W3CDTF">2024-09-01T10:26:34Z</dcterms:modified>
</cp:coreProperties>
</file>