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79A914-09B2-4ECC-807B-C688275B10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6F8BCC-C1D3-4103-B8B3-7E622726E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8FB25C-C655-4200-AB07-462EDA5954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FC3919-A29F-4A49-8EF0-7513CA6B4A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43F96E-6D93-4ED1-AADE-7BD0794294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97D2F5-1E08-48E9-9C87-122C20542D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F6F898-8300-4FE4-824E-9E1DA28330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522894-6FDE-401C-8FA8-4FB76D078A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2845A2-E29E-4840-9664-CDDC25BFD4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AC3154-3059-4489-828D-F08A888685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65FF3F-ADAE-47EC-BCA7-F1977C83C2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331070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物业管理实务二课件</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1">
                  <a:alpha val="100000"/>
                </a:schemeClr>
              </a:solidFill>
              <a:latin typeface="Microsoft Yahei"/>
              <a:ea typeface="Microsoft Yahei"/>
              <a:cs typeface="Microsoft Yahei"/>
            </a:endParaRP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2024-01-22</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物业管理概述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物业服务企业</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物业服务合同</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物业费用管理</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物业设施设备管理</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物业安全与卫生管理</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业主自治与社区文化建设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物业管理概述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物业管理是指业主通过选聘物业服务企业，由业主和物业服务企业按照物业服务合同约定，对房屋及配套的设施设备和相关场地进行维修、养护、管理，维护物业管理区域内的环境卫生和相关秩序的活动。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物业管理具有社会化、专业化、市场化、服务性、经营性等特点。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起源阶段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物业管理起源于19世纪60年代的英国，当时由于工业革命的推动，城市化和现代化进程加快，大量农村人口涌入城市，住房问题日益突出，物业管理应运而生。</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20世纪初至中期，随着建筑技术和管理水平的提高，物业管理逐渐从单纯的房屋维修发展到对房屋及其配套设施设备的全面管理。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成熟阶段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20世纪70年代以后，物业管理在欧美等发达国家进入成熟阶段，形成了完善的法律法规体系、市场化运作机制和专业化服务模式。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977" b="2797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906" b="390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物业管理的法律法规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国家层面法律法规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《物业管理条例》、《物业服务收费管理办法》等。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地方层面法律法规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各地根据实际情况制定的地方性法规和政府规章，如《北京市物业管理条例》、《上海市住宅物业管理规定》等。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其他相关法律法规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《合同法》、《消费者权益保护法》、《安全生产法》等也涉及到物业管理的相关内容。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物业服务企业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根据企业性质和服务对象的不同，物业服务企业可分为房地产开发企业下属的物业服务公司、独立的物业服务公司、社区居委会下属的物业服务站等。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物业服务企业具有服务性、专业性、管理性等特点。服务性体现在为业主和使用人提供全面、优质的服务；专业性体现在具备专业的物业管理知识和技能；管理性体现在对物业项目进行全面、系统的管理。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物业服务企业的类型与特点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包括房屋维修、设备维护、绿化养护、保洁服务、秩序维护等。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常规服务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375" b="14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专项服务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增值服务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根据业主需求，提供家政服务、装修服务、代收代缴等专项服务。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在常规服务基础上，提供个性化、特色化的增值服务，如社区文化活动、旅游服务等。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物业服务企业的业务范围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125" r="271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资质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物业服务企业应取得相应的资质证书，包括营业执照、税务登记证、组织机构代码证等。同时，还应具备从事物业管理活动的专业人员和相应的管理制度。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等级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物业服务企业资质等级分为一级、二级、三级。不同等级的资质代表不同的服务能力和管理水平，一级资质为最高等级。资质等级的评定主要依据企业的注册资本、专业人员数量、管理面积、服务质量等因素。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物业服务企业的资质与等级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物业服务合同</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13" r="126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根据物业的性质和服务需求，物业服务合同可分为住宅物业服务合同、商业物业服务合同、工业物业服务合同等类型。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物业服务合同应明确双方的权利和义务，包括服务范围、服务标准、服务费用、违约责任等条款。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物业服务合同的类型与内容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物业服务合同的内容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物业服务合同的类型</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物业服务合同的签订与履行</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物业服务合同的签订</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双方应自愿、平等、公平地签订物业服务合同，明确各自的权利和义务，确保合同内容合法、有效。</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物业服务合同的履行</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双方应严格按照合同约定履行各自的义务，确保物业服务的顺利进行。如遇特殊情况，双方应及时协商解决。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在合同履行过程中，如需变更合同内容，双方应协商一致，签订补充协议。补充协议与原合同具有同等法律效力。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物业服务合同的变更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在合同履行过程中，如出现法定或约定解除事由，双方可协商解除合同。解除合同应遵循法定程序，确保双方权益得到保障。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物业服务合同的解除</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物业服务合同的变更与解除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04</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物业费用管理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https://d.book118.com/618033107003006042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2024-09-20T22:52:04.752</cp:lastPrinted>
  <dcterms:created xsi:type="dcterms:W3CDTF">2024-09-20T14:52:04Z</dcterms:created>
  <dcterms:modified xsi:type="dcterms:W3CDTF">2024-09-20T14:52:07Z</dcterms:modified>
</cp:coreProperties>
</file>