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B631B-1DB1-4CD5-8A69-5E803B44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4E360-2833-40CB-87AB-7739E385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CDB63-5192-4F58-B487-3029C756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D0259-201B-412C-831A-22541420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647EE-8818-4C6D-AB35-503F61DB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A8306D-9CF9-4B2E-B71D-6DDE2D74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199310-73CD-4286-9C3D-EEC0DB80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A44D5-9791-45FC-8572-8106E2E71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CE400-B7EE-43CD-8BC8-C2290240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4315E-D0DD-4586-8BD9-938F45EEE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2D842-692A-45E0-A25C-F6EAEC3CC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3120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卡通小熊背景模板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卡通小熊背景模板设计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如何制作卡通小熊背景模板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卡通小熊背景模板的应用场景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卡通小熊背景模板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本模板提供了一系列卡通小熊风格的背景，适用于各种设计场景，如海报、宣传册、网站等。这些背景以可爱、温馨的卡通小熊为主题，色彩鲜艳，充满童趣，能够吸引人们的注意力。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卡通小熊作为一种经典的卡通形象，深受广大儿童和成年人的喜爱。其可爱的形象和温馨的故事情节，使得卡通小熊成为了商业设计中的常客。为了满足市场需求，我们设计了这款卡通小熊背景模板。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本模板旨在为设计师提供一种快速、简便的方式来创建具有卡通小熊风格的背景。通过使用这些背景，设计师可以轻松地为各种设计项目增添趣味性和吸引力，从而更好地吸引目标受众。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卡通小熊背景模板设计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以柔和的线条和圆润的形状，呈现出小熊的可爱形象，营造温馨、亲切的氛围。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可爱风格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卡通风格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运用明亮的色彩和简洁的线条，勾勒出小熊的卡通形象，给人活泼、生动的视觉感受。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以简洁的线条和几何形状，打造出小熊的简约形象，呈现出清新、简约的美感。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模板风格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https://d.book118.com/618033120010006031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2024-09-07T18:35:30.783</cp:lastPrinted>
  <dcterms:created xsi:type="dcterms:W3CDTF">2024-09-07T10:35:30Z</dcterms:created>
  <dcterms:modified xsi:type="dcterms:W3CDTF">2024-09-07T10:35:32Z</dcterms:modified>
</cp:coreProperties>
</file>