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9440D-7331-4012-8AEC-EF037D2F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11D27-A52F-4F4C-8015-504CCB38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97874-FE13-4C81-99E7-E3D0567B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61319-CC88-47C9-BA4D-D7537117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8E28E-FFE6-4DFD-81F9-43049634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59D49-2FE3-4D9B-B253-8500CDEC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5FB23-D7F5-4561-8C07-E6210C90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F06E8-4A24-46C9-8BAA-A7F50E2C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62072-3F7B-4106-8585-A092D09C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4446D-78E2-440D-B857-BB7CC9B7F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088AB-568B-49B8-85C7-E6719181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4000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贵州省预防未成年犯罪条例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贵州省预防未成年犯罪条例概述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预防未成年犯罪的主要措施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预防未成年犯罪的监督与评估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部分家庭对未成年人的教育和关爱不足，导致孩子缺乏正确的价值观和行为准则。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贵州省未成年犯罪现状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近年来，贵州省未成年犯罪率呈上升趋势，犯罪类型多样化，涉及盗窃、抢劫、暴力等。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部分未成年人受到不良网络信息、社会帮派等影响，容易走上违法犯罪道路。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通过预防未成年犯罪，保护未成年人身心健康，维护其合法权益。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保护未成年人权益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减少犯罪率，维护社会治安，保障人民群众生命财产安全。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加强法律宣传和教育，提高未成年人法律意识和自我保护能力。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提高未成年人法律意识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贵州省预防未成年犯罪条例概述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为了预防未成年人犯罪，保护未成年人合法权益，促进未成年人健康成长。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经过广泛调研、征求意见和专家论证，最终由贵州省人大常委会审议通过。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自发布之日起施行。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对违反本条例的行为，规定了相应的法律责任。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建立了预防未成年人犯罪工作协调机制和监督机制，确保条例的有效实施。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规定了家庭、学校、社会、政府等各方面应采取的预防措施，包括家庭教育、学校教育、社会关爱、政府支持等。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适用于贵州省内预防未成年人犯罪工作的开展。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适用主体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包括政府、学校、家庭、社会等各方面，要求各方共同参与预防未成年人犯罪工作。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预防未成年犯罪的主要措施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家长应与孩子建立良好的沟通关系，关注孩子的情感需求，及时发现和解决孩子面临的问题。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家长应积极参与社区和学校组织的家庭教育活动，提高自身家庭教育能力。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360" r="336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38" r="123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270" r="427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家长应树立正确的家庭教育观念，关注孩子的身心健康和全面发展，培养孩子良好的道德品质和行为习惯。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加强家庭教育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学校应加强德育教育，注重培养学生的道德素质和法治观念，引导学生树立正确的价值观和人生观。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学校应建立健全学生心理健康教育和疏导机制，及时发现和解决学生心理问题。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学校应加强校园安全管理，完善校园安全制度，预防校园欺凌和暴力事件的发生。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082" r="2008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完善学校教育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社会各界应共同营造良好的社会氛围，弘扬社会主义核心价值观，引导未成年人树立正确的世界观、人生观和价值观。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各类媒体应履行社会责任，加强对未成年人的正面引导和教育，避免对未成年人造成不良影响。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834" b="158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651" b="1065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社区应积极开展未成年人教育活动，提供多样化的教育资源和文化服务，促进未成年人全面发展。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2" b="609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强化社会教育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建立预防工作机制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政府应建立健全预防未成年犯罪工作协调机制，加强各部门之间的协作配合，形成工作合力。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政府应加大对预防未成年犯罪工作的投入，提供必要的人力、物力和财力支持。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政府应加强对预防未成年犯罪工作的监督和评估，及时发现问题并采取有效措施进行整改。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预防未成年犯罪的保障措施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https://d.book118.com/618034000115006047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2024-09-29T03:06:17.538</cp:lastPrinted>
  <dcterms:created xsi:type="dcterms:W3CDTF">2024-09-28T19:06:17Z</dcterms:created>
  <dcterms:modified xsi:type="dcterms:W3CDTF">2024-09-28T19:06:19Z</dcterms:modified>
</cp:coreProperties>
</file>