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02995-9836-43A0-9125-394B5D30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A31C4-23C1-49EE-B6A0-A84C1DBA7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0A8A4-FE4C-4D41-B55F-DE8F967E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420A2-7A3A-42B1-86A0-80EC89A0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D6CDF-535B-4265-9438-EE6500C5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37DE7-07DF-43EF-9835-9D26B6E6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7175F-026B-48C2-AC57-A2C9CA8F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46539-F4D8-474E-B6FD-EC225590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FE2DC-C81C-4A68-AD86-894A421B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0C6B0-B441-4A03-9705-D2745DB9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3522F-DDD5-4C60-A61C-102AF4E6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4031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导向系统的四种分类课件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导向系统的四种分类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箭头类导向标识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图形类导向标识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文字类导向标识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电子类导向标识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导向系统的定义和重要性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90" r="30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31" r="322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导向系统的定义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导向系统通常用于公共场所、交通枢纽、旅游景区等地方，帮助人们快速地找到目的地或获取相关信息。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导向系统是指通过图形、文字、标识、符号等视觉元素，为人们提供方向指引和信息指示的系统。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导向系统能够提供明确的指引，帮助人们快速找到目的地，减少迷路和绕行的情况，从而提高通行效率。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提高通行效率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一个设计科学、功能完善的导向系统能够提升场所的整体形象，给人们留下良好的印象。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提高场所形象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导向系统的存在能够给人们提供安全感，减少因为环境陌生而产生的焦虑和不安。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导向系统可以作为信息传播的媒介，帮助发布通知、公告等信息，方便人们获取。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促进信息传播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导向系统的重要性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导向系统的四种分类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箭头类导向标识是导向系统中常见的一种形式，主要用于指示方向和路径。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箭头类导向标识通常采用简洁明了的箭头符号，表示前进、转弯或上下楼等方向，常用于道路、交叉口、公共交通站点等场合。它们的特点是易于识别和理解，能够快速引导人们到达目的地。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19" r="13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箭头类导向标识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图形类导向标识通过图形化的符号来传达信息和指示方向。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图形类导向标识通常采用形象化的图案，如交通标志、公共设施指示牌等，以直观的方式向人们传达信息。这种标识的优点是能够快速吸引人们的注意力，提高信息传递的效率。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图形类导向标识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40" r="2464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文字类导向标识通过文字来传达信息和指示方向。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文字类导向标识通常采用简洁明了的文字，如路标、指示牌等，以明确的方式向人们传达信息。这种标识的优点是能够提供详细的信息和说明，帮助人们更好地理解导向系统的内容。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文字类导向标识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电子类导向标识通过电子显示屏来显示信息和指示方向。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电子类导向标识通常采用LED显示屏、触摸屏等方式，能够动态地显示信息和指示方向，具有交互性和实时性。这种标识的优点是能够提供更加丰富和多样化的信息，满足人们的不同需求。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电子类导向标识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箭头类导向标识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32" b="77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箭头的形状通常为三角形或矩形，其中三角形箭头更为常见，因为其指向性更强，更易于辨识。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箭头的颜色通常与背景形成鲜明对比，以提高辨识度。常用的颜色有红色、蓝色、绿色等，具体颜色根据应用场景和设计风格而定。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箭头的形状和颜色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箭头的指向和位置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箭头的指向应清晰明确，能够准确引导人们的行动方向。在复杂的导向系统中，可以通过箭头的粗细、大小或方向变化来进一步明确指引方向。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箭头的位置应显眼且合理，以便人们能够快速找到并遵循。通常将箭头放置在道路、交叉口、标志牌等关键位置，以确保导向的有效性。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https://d.book118.com/618034031030006044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2024-09-24T03:18:52.756</cp:lastPrinted>
  <dcterms:created xsi:type="dcterms:W3CDTF">2024-09-23T19:18:52Z</dcterms:created>
  <dcterms:modified xsi:type="dcterms:W3CDTF">2024-09-23T19:18:54Z</dcterms:modified>
</cp:coreProperties>
</file>