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0EDF9C-DA8C-49F2-ADB5-90D8D3925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C662A-7C1F-4C9D-B878-5B4727A3B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866CED-37F2-4972-B98C-135C516C8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FABB50-8B37-4805-861F-6931F22CB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0C07B7-4587-4A21-8B60-969A884033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AD0D5A-3D38-4369-9FE1-A38BE71C61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BC9A50-65D5-4F61-9ED0-614CDB163C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B46A88-894C-46C6-A22C-D2C9591CA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4B8F15-712C-4F0B-8CA9-8096755D3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5BF9A-2836-4D30-AB6A-2AD70C13F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2A3758-F550-4A3C-A400-C777E4730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34037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加强质量控制的重要要素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质量控制基本概念与意义</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原材料采购与检验流程优化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生产过程监控与改进措施实施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产品检验与测试环节完善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人员培训与技能提升方案设计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客户关系管理和满意度提升策略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质量控制基本概念与意义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质量控制定义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质量控制是指在生产过程中，通过采取一系列技术措施和管理手段，对产品的质量特性进行监视、测量、分析和改进，以确保产品质量符合预期要求的活动。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质量控制目的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质量控制的目的是确保产品质量的稳定性和一致性，降低生产成本和风险，提高客户满意度和企业竞争力。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质量控制定义及目的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153" b="715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质量管理体系是指企业为实现质量方针和目标而建立的一套相互关联、相互作用的要素组成的有机整体。</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质量管理体系定义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企业应依据国际或国内相关标准，如ISO9001等，结合企业实际情况，建立适合自身的质量管理体系。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质量管理体系建立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企业应不断对质量管理体系进行评审、改进和优化，以适应市场变化和客户需求的不断提高。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质量管理体系完善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质量管理体系建立与完善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161" b="1816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36" b="191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提升企业核心竞争力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提高产品质量水平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通过加强质量控制，提高产品质量水平，降低产品缺陷率和退货率，提高客户满意度和忠诚度。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增强品牌影响力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优质产品是品牌影响力的基础，通过加强质量控制，提升产品品质，进而增强品牌影响力。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加强质量控制有助于降低生产成本和风险，提高企业经济效益和市场竞争力，进而促进企业可持续发展。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原材料采购与检验流程优化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供应商资质认证</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确保供应商具备合法经营资质，符合国家相关法规要求。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产品质量稳定性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评估供应商产品质量历史记录，选择质量稳定、可靠的供应商。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交货期与配合度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考虑供应商的交货准时率、配合度及售后服务等因素。</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供应商选择与评估标准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检验方法确定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根据原材料特性及行业标准，选择合适的检验方法，如外观检查、理化性能测试等。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检验标准制定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依据国家相关法规、行业标准及企业实际需求，制定详细的原材料检验标准。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检验设备配置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确保拥有适当的检验设备和工具，以准确、高效地完成原材料检验工作。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原材料检验方法及标准制定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对检验出的不合格品进行明确标识，并立即采取隔离措施，防止误用。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不合格品标识与隔离</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对不合格品进行原因分析，找出问题根源，并追溯相关批次产品。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原因分析与追溯</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针对不合格品原因，制定并执行相应的纠正和预防措施，避免问题再次发生。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纠正与预防措施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对不合格品处理流程进行持续改进与优化，提高质量控制水平。</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持续改进与优化</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不合格品处理流程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生产过程监控与改进措施实施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监控方法与手段</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采用定期巡检、在线监测、数据记录等手段对关键工序进行实时监控，确保工序处于受控状态。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监控结果分析与处理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对监控数据进行统计分析，发现异常波动及时采取纠正措施，确保产品质量稳定。</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关键工序定义与识别</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明确关键工序对产品质量的重要性，通过工艺流程分析、质量特性识别等方法确定关键工序。</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关键工序识别及监控方法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反馈与持续改进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将问题处理结果及时反馈给相关员工，总结经验教训，避免类似问题再次发生。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问题发现与报告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鼓励员工积极发现生产现场问题，设立问题报告渠道，确保问题能够及时传递至管理层。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问题分析与处理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成立专门的问题处理小组，对生产现场问题进行深入分析，找出根本原因并制定相应的解决措施。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生产现场问题反馈机制建立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https://d.book118.com/618034037131006034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2024-09-13T10:26:38.172</cp:lastPrinted>
  <dcterms:created xsi:type="dcterms:W3CDTF">2024-09-13T02:26:38Z</dcterms:created>
  <dcterms:modified xsi:type="dcterms:W3CDTF">2024-09-13T02:26:40Z</dcterms:modified>
</cp:coreProperties>
</file>