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E28B2-FD93-4070-8542-C61F139CB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AC595-03CA-46A2-9F22-64A3A5188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5BF3B-586A-4947-AD89-C8C3C1491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AD11A-4E09-4F42-8BD6-6C89C0E44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DD1868-3167-427C-83A7-CBA96DF71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0932CC-D0E5-4B57-8F81-761631715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8D2BD3-7A5D-4211-BDDA-06943B0F2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1475A0-8A1E-4B51-A9CD-CB68D8989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4E7E8-EBBB-4E20-8351-4D2452979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D26CA-2D28-4098-A432-685D50544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DD066-57DD-4CE6-BB76-F61831FB2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340521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钢结构施工全过程课件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钢结构施工概述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钢结构材料选择与加工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钢结构构件制作与运输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钢结构安装施工方法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钢结构连接技术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钢结构防腐防火处理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钢结构施工安全管理与环境保护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钢结构施工概述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易于加工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钢材可焊性好，易于切割、弯曲和成型。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延性好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钢材在受力时具有良好的塑性和韧性，能适应大变形而不破坏。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钢材密度小，重量轻，便于运输和安装。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钢结构定义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由钢材通过焊接、铆钉或螺栓连接等方式构成的建筑结构。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高强度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钢材具有高的抗拉、抗压和抗弯强度。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钢结构定义与特点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高层建筑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钢结构高层建筑具有自重轻、强度高、抗震性能好等优点。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大跨度桥梁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钢结构桥梁可实现大跨度、轻量化和快速施工。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工业厂房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钢结构厂房具有建设周期短、灵活性强、节能环保等特点。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海洋工程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钢结构在海洋工程领域应用广泛，如海上钻井平台、海洋风电等。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钢结构应用领域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包括熟悉图纸、编制施工方案、准备材料设备等。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施工准备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进行基础开挖、浇筑混凝土等工作，为钢结构安装提供稳定的基础。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基础施工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在工厂或现场进行钢构件的加工制作，包括切割、弯曲、焊接等工序。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钢构件加工制作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钢结构施工流程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钢构件运输与堆放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将加工好的钢构件运输到施工现场，并按照要求进行堆放。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钢构件安装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按照施工图纸和施工方案进行钢构件的安装，包括吊装、定位、校正等步骤。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连接与固定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采用焊接、铆钉或螺栓等方式将钢构件连接在一起，形成稳定的结构体系。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检验与验收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对安装完成的钢结构进行检验和验收，确保符合设计要求和施工质量标准。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钢结构施工流程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钢结构材料选择与加工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钢材种类及性能要求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钢材种类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根据使用部位和受力特点，选择适合的钢材种类，如Q235、Q345等。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性能要求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钢材应具有足够的强度、韧性、可焊性和耐腐蚀性，以满足结构设计要求。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对钢材的外观、尺寸、化学成分和力学性能等进行检验。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符合国家相关标准和设计要求，如《钢结构工程施工质量验收规范》等。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钢材检验与验收标准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包括切割、矫直、弯曲、边缘加工等。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加工工艺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根据钢材种类和加工要求，选择合适的加工工艺，如气割、机械剪切、冷矫正等。同时，注意加工过程中的安全操作和质量控制。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钢材加工方法及工艺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钢结构构件制作与运输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包括除锈、矫直、切割等工序，确保钢材表面光洁度和尺寸精度。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钢材预处理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将加工好的零件进行组装，采用合适的焊接工艺进行焊接，确保焊缝质量和构件整体稳定性。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组装与焊接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按照图纸要求加工零件，包括切割、钻孔、铣削等工序。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零件加工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对焊接完成的构件进行检验，包括焊缝外观、尺寸精度等方面，对不合格品进行矫正。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检验与矫正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构件制作工艺流程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选择合适的运输方式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根据构件的尺寸、重量和运输距离等因素，选择合适的运输方式，如汽车、火车或船舶等。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构件包装与固定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对构件进行妥善包装，防止在运输过程中受到损坏或变形。同时，要确保构件在运输车辆上的稳定性和安全性，采取必要的固定措施。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运输过程中的保护措施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在运输过程中，要注意防止构件受到撞击、挤压或振动等不良影响，采取必要的缓冲和保护措施。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构件运输注意事项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现场拼装准备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清理现场，确保拼装场地平整、无杂物。准备好所需的拼装设备和工具，如吊车、焊接机等。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构件拼装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按照图纸和施工方案要求，将运输到现场的构件进行拼装。在拼装过程中，要确保构件的准确性和稳定性，采取必要的定位和固定措施。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现场焊接技术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根据焊接工艺要求，选择合适的焊接方法和焊接材料。在焊接前要对焊缝进行清理和预热等准备工作，确保焊接质量和效率。同时，要注意防止焊接变形和应力集中等问题。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现场拼装与焊接技术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钢结构安装施工方法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https://d.book118.com/618034052130006033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2024-09-11T22:56:05.776</cp:lastPrinted>
  <dcterms:created xsi:type="dcterms:W3CDTF">2024-09-11T14:56:05Z</dcterms:created>
  <dcterms:modified xsi:type="dcterms:W3CDTF">2024-09-11T14:56:08Z</dcterms:modified>
</cp:coreProperties>
</file>