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F35AD-8FB6-4084-83A5-6D8D62D47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69DDA-0C7A-4FD6-8305-17FF1F59E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A3FE7-D1DD-426B-A6F4-7BF42831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EA2FE-69C3-4B1A-8D12-78F66EA20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DB9C0-1593-413F-B605-A455B53A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2E6DA-93F1-4E3B-BD93-FDB88E10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25E67-E5D6-4C1E-AA11-37FAE26E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E210B-30E3-4325-B55D-833C60682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5C5E0-514B-4A15-B480-C3DC032E6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68856-49A0-4361-95DA-77092801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F7975-AD95-4813-B887-42C1F3AB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513713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共享出行创业计划书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13380"/>
            <a:ext cx="3871017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23314"/>
            <a:ext cx="4271467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技术方案与实施计划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运营管理与风险控制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共享出行行业概述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共享出行定义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共享出行是指通过互联网平台，将个人或企业的闲置车辆或公共交通工具进行共享，以减少车辆空驶和交通拥堵，提高出行效率。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共享出行行业经历了从传统租车到互联网租车的转变，目前正朝着共享汽车、共享单车等多元化方向发展。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随着城市拥堵和环境污染问题日益严重，人们对高效、便捷、环保的出行方式的需求越来越高。共享出行作为一种新型的出行方式，受到了越来越多人的青睐。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共享出行行业将继续朝着智能化、电动化、网联化方向发展，同时将与公共交通、自动驾驶等新技术相结合，为人们提供更加便捷、高效、环保的出行方式。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共享出行市场上存在着多种竞争者，包括传统租车公司、共享单车企业、网约车平台等。这些竞争者之间互相竞争，争夺市场份额。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拥堵和环境污染问题日益严重，政府对共享出行的支持力度将不断加大，同时消费者对环保、便捷的出行方式的需求也将不断提高，这将为共享出行行业带来更多的市场机会。此外，随着技术的不断发展，共享出行行业也将不断创新，为消费者提供更加便捷、高效、环保的出行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竞争环境与市场机会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共享出行产品能够提供快速、方便的出行方式，用户只需通过手机应用程序即可随时随地叫车。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共享出行相对于传统出租车或专车服务，价格更为经济实惠，能够满足大众的出行需求。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共享出行能够减少私家车的使用，从而降低空气污染和交通拥堵，符合环保理念。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共享出行平台通过与汽车租赁公司或司机合作，提供线上叫车服务。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用户通过手机应用程序下单，平台根据用户位置派遣附近的司机或车辆接送，完成订单后支付费用。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服务模式与流程设计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共享出行平台应提供良好的用户体验，包括快速响应、准时到达、优质服务等。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满意度提升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平台可以通过用户评价、投诉处理、司机培训等方式提高用户满意度，增加用户黏性。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用户体验与满意度提升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技术方案与实施计划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采用微服务架构，将系统拆分为多个独立的服务，实现高内聚、低耦合。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关键技术选择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使用云计算、大数据、人工智能等先进技术，提升系统性能和用户体验。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技术架构与关键技术选择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组建专业的开发团队，采用敏捷开发方法，确保项目快速迭代和高质量交付。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制定详细的测试计划，包括单元测试、集成测试、系统测试等，确保系统稳定性和可靠性。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测试计划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系统开发与测试计划安排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https://d.book118.com/618035137136006040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2024-09-19T12:44:50.128</cp:lastPrinted>
  <dcterms:created xsi:type="dcterms:W3CDTF">2024-09-19T04:44:50Z</dcterms:created>
  <dcterms:modified xsi:type="dcterms:W3CDTF">2024-09-19T04:44:52Z</dcterms:modified>
</cp:coreProperties>
</file>