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34F74-C0A9-4B8A-9158-A7C8D31C5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A03CB-4F12-4733-A970-FE740CDA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31251-8479-4373-84DC-5597B07D6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21921-DB54-4B5A-9D5A-6F95342C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E279F-B26F-4E6D-906A-3F00C1B3D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22A3D-CA65-4D14-888D-C4DD680DE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9E793-2CA9-45EA-8CAD-6357907BB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65B6D-92C1-404A-8047-692174F6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819A3-8C71-4023-8F49-CCFA45FB4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46597-6EDB-4297-AED5-DBF502F65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ABE8C-0D86-4E75-840B-E1E8C138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601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妇科畸胎瘤护理查房PPT课件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畸胎瘤是一种来源于生殖细胞的肿瘤，由一个或多个胚层细胞发展而来。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畸胎瘤可分为良性畸胎瘤和恶性畸胎瘤，其中良性畸胎瘤又可分为成熟畸胎瘤和未成熟畸胎瘤。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畸胎瘤的病因尚不明确，可能与遗传、环境、生活习惯等多种因素有关。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畸胎瘤的形成可能与生殖细胞的异常分化和发育有关，也可能与某些基因的突变有关。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499" r="449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畸胎瘤的临床表现因肿瘤大小、位置、良恶性等因素而异，常见的症状包括腹部胀痛、月经不规律、消瘦等。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畸胎瘤的诊断主要依靠影像学检查和病理学检查，常用的影像学检查方法包括超声、CT、MRI等，病理学检查则需要进行手术切除和组织病理学诊断。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了解患者的家族史、既往史、月经史、生育史等，以评估畸胎瘤发病的可能原因。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观察患者的生命体征、腹部情况，初步判断畸胎瘤的大小、位置及是否有并发症。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进行血液肿瘤标志物检查，如甲胎蛋白、癌胚抗原等，以辅助诊断和监测病情。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由于肿瘤压迫或手术创伤，患者可能出现腹部疼痛。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由于对疾病和手术的恐惧，患者可能出现焦虑情绪。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如感染、出血、肠梗阻等。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根据疼痛程度，采取适当的镇痛措施，如药物治疗、物理治疗等。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7" r="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与患者沟通，了解其心理状况，给予安慰和支持，减轻焦虑情绪。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708" b="3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严格执行无菌操作，预防感染；密切观察病情变化，及时处理并发症。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https://d.book118.com/618036014021006024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2024-08-31T01:26:02.660</cp:lastPrinted>
  <dcterms:created xsi:type="dcterms:W3CDTF">2024-08-30T17:26:02Z</dcterms:created>
  <dcterms:modified xsi:type="dcterms:W3CDTF">2024-08-30T17:26:04Z</dcterms:modified>
</cp:coreProperties>
</file>