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857F1-5A94-4B5A-BF66-871F5BDB6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E74CE-6F59-46E4-A750-E6056C67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AD2D1-E5FA-407C-85ED-C109736EC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9B8B1-591D-4054-8A48-1EED939F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AF4BA-536A-4DE1-94F4-04BD4589A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942D5-D366-4D99-8BFA-D40AAE9B3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6BDD0A-BDF3-4083-A063-94D7AB92B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69234-E30C-4878-9AF4-DD1E6FAAB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C78F7-D1E8-43C2-A215-9948F9F8A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AA9D1-4237-46A1-A505-D9D44E48D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023F0-1EFD-4ACF-B03A-02B3AE8A7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605714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《龙拓互动网络营销》ppt课件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龙拓互动网络营销概述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龙拓互动网络营销策略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龙拓互动网络营销技巧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龙拓互动网络营销案例分析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龙拓互动网络营销概述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龙拓互动网络营销是一种基于互联网平台，运用数字技术和创新思维，实现品牌推广、产品营销和客户关系管理的营销方式。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具有全球性、交互性、实时性、个性化等特点，能够实现精准定位和定向传播，提高营销效果和客户满意度。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随着互联网的普及和发展，网络营销已成为企业发展的重要手段，能够快速响应市场需求，提高企业竞争力。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通过网络营销活动，企业可以展示品牌形象、传递品牌价值，增强消费者对品牌的认知度和信任感。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网络营销具有低成本、高效率的特点，能够降低企业的营销成本，提高营销效果，实现精准定位和定向传播。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龙拓互动网络营销的重要性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网络营销的发展经历了从早期的网站建设、搜索引擎优化到现在的社交媒体营销、内容营销等阶段，不断演进和创新。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随着移动互联网的普及和人工智能技术的应用，网络营销将更加注重个性化和智能化，实现更加精准的目标定位和智能推荐。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龙拓互动网络营销的历史与发展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龙拓互动网络营销策略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明确营销对象，了解目标受众的需求、喜好和消费习惯，以便制定更具针对性的营销策略。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根据产品或服务的特色和优势，确定品牌在市场中的位置，树立独特的品牌形象。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分析竞争对手的优劣势，找出差异化点，以在市场中脱颖而出。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根据营销目标和受众需求，选择适合的内容类型，如文字、图片、视频、音频等。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注重内容的质量和创意，提供有价值、有趣、符合品牌形象的内容，以吸引和留住用户。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更新频率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合理规划内容的更新频率，保持一定的活跃度和曝光率。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根据目标受众和营销目标，选择适合的网络营销平台，如社交媒体、搜索引擎、电商平台等。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86" r="1098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将各个营销渠道进行整合，实现跨渠道的协同效应，提高营销效果。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根据数据分析结果，不断优化渠道分配和投放策略。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利用社交媒体平台进行广告投放、内容分享等方式进行推广。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与其他网站或平台合作，通过互惠的方式推广产品或服务。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通过发送定制的电子邮件来推广产品或服务，建立与用户的长期关系。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收集和分析各种营销数据，如用户行为数据、销售数据、流量数据等。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对收集到的数据进行清洗、整理和分析，提取有价值的信息。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将数据分析结果应用于优化营销策略和调整营销计划，提高营销效果。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https://d.book118.com/618036057141006026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2024-09-04T11:28:02.142</cp:lastPrinted>
  <dcterms:created xsi:type="dcterms:W3CDTF">2024-09-04T03:28:02Z</dcterms:created>
  <dcterms:modified xsi:type="dcterms:W3CDTF">2024-09-04T03:28:04Z</dcterms:modified>
</cp:coreProperties>
</file>