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3B27D-3F2D-4009-9479-9D279B98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F4FAC-D778-4252-89C7-3515B958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D142D-AA22-4041-972E-6EBA0EA55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EA23-B2A6-47A1-BAAB-6779BAA67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A5439-37A2-43E0-AF29-C967C25F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8E5AE-7547-465A-A074-36CBEB2C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41642-F4D8-472B-9A15-7A4825441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BDBBB-846C-41A5-9480-700C7020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35B5F-2872-497E-A930-3099B526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EEB0-86C3-4839-B2CF-4DEFB6FD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5073-8F5C-4800-BB4F-82A8E910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6070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2023年内科护士工作总结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病人病情监测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每日对病人的生命体征进行监测，记录并报告异常情况。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根据医生开具的医嘱，按时给病人发放药物，并观察病人服药后的反应。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协助病人进行日常的洗漱、饮食、排泄等基础护理工作，确保病人生活需求得到满足。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向病人及家属传授疾病相关知识，提高他们的健康意识和自我护理能力。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特殊护理任务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对危重病人进行特别护理，密切观察病情变化，及时处理紧急情况。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关注病人的心理状态，提供心理支持和疏导，帮助病人缓解焦虑和恐惧情绪。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严格执行消毒和隔离措施，防止院内感染的发生。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根据病人的营养需求，提供合适的营养支持方案。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参加医院组织的护理技能培训，提高自己的护理技能水平。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参加科室内的护理业务学习，分享护理经验和技巧。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参加医院组织的应急演练，提高应对突发事件的能力。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参加行业内的学术会议，了解最新的护理理念和技术动态。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通过提供优质的护理服务，加强与患者的沟通，以及实施关怀和关爱措施，患者对护理工作的满意度得到显著提高。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定期对护理效果进行评估，及时调整护理方案，确保患者得到最佳的护理效果。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对护理流程进行持续优化，减少患者等待时间，提高工作效率。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严格遵守护理操作规范，确保患者安全，降低护理风险。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护理培训与考核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提高护理文书的质量，确保记录准确、及时、完整。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定期开展护理培训和考核，提高护士的专业技能和服务水平。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加强团队协作，合理分工，提高工作效率。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加强与医生、患者及家属的有效沟通，确保信息传递准确无误。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组织团队建设活动，增强团队凝聚力，提高工作积极性。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https://d.book118.com/618036070125006044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2024-09-25T02:33:09.780</cp:lastPrinted>
  <dcterms:created xsi:type="dcterms:W3CDTF">2024-09-24T18:33:09Z</dcterms:created>
  <dcterms:modified xsi:type="dcterms:W3CDTF">2024-09-24T18:33:11Z</dcterms:modified>
</cp:coreProperties>
</file>