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77744-73C1-4810-B6DD-3FC1F7AA9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33C21-0A84-4EF2-A5C3-B846EA75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95558-81B1-4E32-9006-239D42ED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AFEF9-2B64-4797-B81F-F2B582DBE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C0616-B4E5-46BB-8321-29CB812C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CAB0E-2571-4010-96EB-B4532F97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E9A8C-E013-49D9-B9E0-848A578C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A20C5-FA70-405E-AB8B-E669CFC1E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A42EC-39A7-4012-B494-80D6B9FF8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E87DD-411E-439D-A687-78FF512F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EF4C1-987B-4663-8D01-6156907E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701001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腹膜透析护理业务查房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掌握腹膜透析的基本原理和操作流程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通过查房，使护理人员熟悉腹膜透析的原理、适应症、禁忌症以及操作流程，提高护理人员的专业知识和技能。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熟悉腹膜透析患者的护理要点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了解如何评估患者的病情状况，掌握常见的并发症及处理方法，提高护理人员对腹膜透析患者的护理能力。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掌握腹膜透析患者的健康教育内容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通过查房，使护理人员能够向患者提供正确的健康教育，包括饮食指导、日常生活中的注意事项等，帮助患者更好地管理自己的健康。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提高护理人员的业务水平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提升腹膜透析患者的护理质量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规范护理操作流程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通过业务查房，发现并纠正护理操作中的不规范行为，制定更加科学、合理的护理操作流程，提高腹膜透析患者的护理质量。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促进医护之间的信息交流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通过业务查房，加强医护之间的信息交流，使医护人员能够全面了解患者的病情和治疗情况，为患者提供更加全面、专业的医疗服务。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通过查房，了解患者的需求和意见，改进护理服务，提高患者对护理工作的满意度。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通过查房，加强医护之间的协作配合，提高医护团队的整体作战能力，为患者提供更加高效、安全的医疗服务。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姓名、年龄、性别、病情等。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患者开始腹膜透析的时间。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家庭成员、家庭环境等。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饮食、运动、作息等。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根据患者情况制定具体的护理目标，如提高生活质量、减少并发症等。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针对患者的具体情况，制定个性化的护理计划，包括饮食指导、运动指导、病情监测等。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评估护理计划的执行情况，包括患者对护理计划的依从性、护理效果等。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评估患者的病情状况，包括肾功能、电解质、血红蛋白等指标。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了解患者对腹膜透析的认识程度，包括透析原理、操作方法、注意事项等。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自身认知情况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评估患者的心理状况，了解患者是否存在焦虑、抑郁等情况，并提供心理支持。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患者病情状况及自身认知情况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根据患者的具体情况，选择合适的指标对护理效果进行评估，如生活质量量表、护理效果量表等。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对护理效果进行分析，总结经验教训，为今后的护理工作提供参考。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护理人员需要提前了解患者的病情、治疗情况、检查结果等信息，以便更好地评估患者的状况。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护理人员需要准备必要的查房用品，如听诊器、血压计、护理记录单等，确保查房工作的顺利进行。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根据患者的病情和治疗情况，确定查房的重点内容，以提高查房效率和效果。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确定查房重点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https://d.book118.com/618037010010006027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2024-09-04T15:17:41.820</cp:lastPrinted>
  <dcterms:created xsi:type="dcterms:W3CDTF">2024-09-04T07:17:41Z</dcterms:created>
  <dcterms:modified xsi:type="dcterms:W3CDTF">2024-09-04T07:17:43Z</dcterms:modified>
</cp:coreProperties>
</file>