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6" r:id="rId2"/>
    <p:sldMasterId id="2147483740" r:id="rId3"/>
    <p:sldMasterId id="2147483754" r:id="rId4"/>
    <p:sldMasterId id="2147483768" r:id="rId5"/>
    <p:sldMasterId id="2147483782" r:id="rId6"/>
    <p:sldMasterId id="2147483796" r:id="rId7"/>
  </p:sldMasterIdLst>
  <p:sldIdLst>
    <p:sldId id="259" r:id="rId8"/>
    <p:sldId id="262" r:id="rId9"/>
    <p:sldId id="265" r:id="rId10"/>
    <p:sldId id="268" r:id="rId11"/>
    <p:sldId id="271" r:id="rId12"/>
    <p:sldId id="274" r:id="rId13"/>
    <p:sldId id="277" r:id="rId14"/>
    <p:sldId id="280" r:id="rId15"/>
    <p:sldId id="283" r:id="rId16"/>
    <p:sldId id="286" r:id="rId17"/>
    <p:sldId id="289" r:id="rId18"/>
    <p:sldId id="292" r:id="rId19"/>
    <p:sldId id="295" r:id="rId20"/>
    <p:sldId id="298" r:id="rId21"/>
    <p:sldId id="301" r:id="rId22"/>
    <p:sldId id="304" r:id="rId23"/>
    <p:sldId id="307" r:id="rId24"/>
    <p:sldId id="310" r:id="rId25"/>
    <p:sldId id="313" r:id="rId26"/>
    <p:sldId id="316" r:id="rId27"/>
    <p:sldId id="319" r:id="rId28"/>
    <p:sldId id="322" r:id="rId29"/>
    <p:sldId id="325" r:id="rId30"/>
    <p:sldId id="328" r:id="rId31"/>
    <p:sldId id="331" r:id="rId32"/>
    <p:sldId id="334" r:id="rId33"/>
    <p:sldId id="337" r:id="rId34"/>
    <p:sldId id="340" r:id="rId35"/>
    <p:sldId id="343" r:id="rId36"/>
    <p:sldId id="346" r:id="rId37"/>
    <p:sldId id="349" r:id="rId38"/>
    <p:sldId id="352" r:id="rId39"/>
    <p:sldId id="355" r:id="rId40"/>
    <p:sldId id="358" r:id="rId41"/>
    <p:sldId id="361" r:id="rId42"/>
    <p:sldId id="364" r:id="rId43"/>
    <p:sldId id="367" r:id="rId44"/>
    <p:sldId id="370" r:id="rId45"/>
    <p:sldId id="373" r:id="rId46"/>
    <p:sldId id="376" r:id="rId47"/>
    <p:sldId id="378" r:id="rId48"/>
  </p:sldIdLst>
  <p:sldSz cx="9144000" cy="685800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3.xml" /><Relationship Id="rId11" Type="http://schemas.openxmlformats.org/officeDocument/2006/relationships/slide" Target="slides/slide4.xml" /><Relationship Id="rId12" Type="http://schemas.openxmlformats.org/officeDocument/2006/relationships/slide" Target="slides/slide5.xml" /><Relationship Id="rId13" Type="http://schemas.openxmlformats.org/officeDocument/2006/relationships/slide" Target="slides/slide6.xml" /><Relationship Id="rId14" Type="http://schemas.openxmlformats.org/officeDocument/2006/relationships/slide" Target="slides/slide7.xml" /><Relationship Id="rId15" Type="http://schemas.openxmlformats.org/officeDocument/2006/relationships/slide" Target="slides/slide8.xml" /><Relationship Id="rId16" Type="http://schemas.openxmlformats.org/officeDocument/2006/relationships/slide" Target="slides/slide9.xml" /><Relationship Id="rId17" Type="http://schemas.openxmlformats.org/officeDocument/2006/relationships/slide" Target="slides/slide10.xml" /><Relationship Id="rId18" Type="http://schemas.openxmlformats.org/officeDocument/2006/relationships/slide" Target="slides/slide11.xml" /><Relationship Id="rId19" Type="http://schemas.openxmlformats.org/officeDocument/2006/relationships/slide" Target="slides/slide12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3.xml" /><Relationship Id="rId21" Type="http://schemas.openxmlformats.org/officeDocument/2006/relationships/slide" Target="slides/slide14.xml" /><Relationship Id="rId22" Type="http://schemas.openxmlformats.org/officeDocument/2006/relationships/slide" Target="slides/slide15.xml" /><Relationship Id="rId23" Type="http://schemas.openxmlformats.org/officeDocument/2006/relationships/slide" Target="slides/slide16.xml" /><Relationship Id="rId24" Type="http://schemas.openxmlformats.org/officeDocument/2006/relationships/slide" Target="slides/slide17.xml" /><Relationship Id="rId25" Type="http://schemas.openxmlformats.org/officeDocument/2006/relationships/slide" Target="slides/slide18.xml" /><Relationship Id="rId26" Type="http://schemas.openxmlformats.org/officeDocument/2006/relationships/slide" Target="slides/slide19.xml" /><Relationship Id="rId27" Type="http://schemas.openxmlformats.org/officeDocument/2006/relationships/slide" Target="slides/slide20.xml" /><Relationship Id="rId28" Type="http://schemas.openxmlformats.org/officeDocument/2006/relationships/slide" Target="slides/slide21.xml" /><Relationship Id="rId29" Type="http://schemas.openxmlformats.org/officeDocument/2006/relationships/slide" Target="slides/slide22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3.xml" /><Relationship Id="rId31" Type="http://schemas.openxmlformats.org/officeDocument/2006/relationships/slide" Target="slides/slide24.xml" /><Relationship Id="rId32" Type="http://schemas.openxmlformats.org/officeDocument/2006/relationships/slide" Target="slides/slide25.xml" /><Relationship Id="rId33" Type="http://schemas.openxmlformats.org/officeDocument/2006/relationships/slide" Target="slides/slide26.xml" /><Relationship Id="rId34" Type="http://schemas.openxmlformats.org/officeDocument/2006/relationships/slide" Target="slides/slide27.xml" /><Relationship Id="rId35" Type="http://schemas.openxmlformats.org/officeDocument/2006/relationships/slide" Target="slides/slide28.xml" /><Relationship Id="rId36" Type="http://schemas.openxmlformats.org/officeDocument/2006/relationships/slide" Target="slides/slide29.xml" /><Relationship Id="rId37" Type="http://schemas.openxmlformats.org/officeDocument/2006/relationships/slide" Target="slides/slide30.xml" /><Relationship Id="rId38" Type="http://schemas.openxmlformats.org/officeDocument/2006/relationships/slide" Target="slides/slide31.xml" /><Relationship Id="rId39" Type="http://schemas.openxmlformats.org/officeDocument/2006/relationships/slide" Target="slides/slide32.xml" /><Relationship Id="rId4" Type="http://schemas.openxmlformats.org/officeDocument/2006/relationships/slideMaster" Target="slideMasters/slideMaster4.xml" /><Relationship Id="rId40" Type="http://schemas.openxmlformats.org/officeDocument/2006/relationships/slide" Target="slides/slide33.xml" /><Relationship Id="rId41" Type="http://schemas.openxmlformats.org/officeDocument/2006/relationships/slide" Target="slides/slide34.xml" /><Relationship Id="rId42" Type="http://schemas.openxmlformats.org/officeDocument/2006/relationships/slide" Target="slides/slide35.xml" /><Relationship Id="rId43" Type="http://schemas.openxmlformats.org/officeDocument/2006/relationships/slide" Target="slides/slide36.xml" /><Relationship Id="rId44" Type="http://schemas.openxmlformats.org/officeDocument/2006/relationships/slide" Target="slides/slide37.xml" /><Relationship Id="rId45" Type="http://schemas.openxmlformats.org/officeDocument/2006/relationships/slide" Target="slides/slide38.xml" /><Relationship Id="rId46" Type="http://schemas.openxmlformats.org/officeDocument/2006/relationships/slide" Target="slides/slide39.xml" /><Relationship Id="rId47" Type="http://schemas.openxmlformats.org/officeDocument/2006/relationships/slide" Target="slides/slide40.xml" /><Relationship Id="rId48" Type="http://schemas.openxmlformats.org/officeDocument/2006/relationships/slide" Target="slides/slide41.xml" /><Relationship Id="rId49" Type="http://schemas.openxmlformats.org/officeDocument/2006/relationships/tags" Target="tags/tag1.xml" /><Relationship Id="rId5" Type="http://schemas.openxmlformats.org/officeDocument/2006/relationships/slideMaster" Target="slideMasters/slideMaster5.xml" /><Relationship Id="rId50" Type="http://schemas.openxmlformats.org/officeDocument/2006/relationships/presProps" Target="presProps.xml" /><Relationship Id="rId51" Type="http://schemas.openxmlformats.org/officeDocument/2006/relationships/viewProps" Target="viewProps.xml" /><Relationship Id="rId52" Type="http://schemas.openxmlformats.org/officeDocument/2006/relationships/theme" Target="theme/theme1.xml" /><Relationship Id="rId53" Type="http://schemas.openxmlformats.org/officeDocument/2006/relationships/tableStyles" Target="tableStyles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" Target="slides/slide1.xml" /><Relationship Id="rId9" Type="http://schemas.openxmlformats.org/officeDocument/2006/relationships/slide" Target="slides/slide2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14AE-FA79-48D6-8CAD-293288DF5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61190-B60E-45C6-A8EB-8AC784F7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2C17A-A0CC-4A9B-BBDF-A690751B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270B9-7F7D-45E6-BE1A-CF916D25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2459A-756A-4BC0-BB13-DF209466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116E9-402D-4E9C-BC3D-DA57C56B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2AF7C-4DBC-478C-9A14-1867F3F1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6585B-CFD2-4040-A740-8A0D60F4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7A2E9-6B22-479C-AF1F-BCB44609D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F221F-6C01-4175-8203-F21B850E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F65DF-36B9-44ED-8DC3-D1F20305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36.xml" /><Relationship Id="rId13" Type="http://schemas.openxmlformats.org/officeDocument/2006/relationships/slideLayout" Target="../slideLayouts/slideLayout37.xml" /><Relationship Id="rId14" Type="http://schemas.openxmlformats.org/officeDocument/2006/relationships/image" Target="../media/image1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slideLayout" Target="../slideLayouts/slideLayout47.xml" /><Relationship Id="rId11" Type="http://schemas.openxmlformats.org/officeDocument/2006/relationships/slideLayout" Target="../slideLayouts/slideLayout48.xml" /><Relationship Id="rId12" Type="http://schemas.openxmlformats.org/officeDocument/2006/relationships/slideLayout" Target="../slideLayouts/slideLayout49.xml" /><Relationship Id="rId13" Type="http://schemas.openxmlformats.org/officeDocument/2006/relationships/slideLayout" Target="../slideLayouts/slideLayout50.xml" /><Relationship Id="rId14" Type="http://schemas.openxmlformats.org/officeDocument/2006/relationships/image" Target="../media/image1.pn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40.xml" /><Relationship Id="rId4" Type="http://schemas.openxmlformats.org/officeDocument/2006/relationships/slideLayout" Target="../slideLayouts/slideLayout41.xml" /><Relationship Id="rId5" Type="http://schemas.openxmlformats.org/officeDocument/2006/relationships/slideLayout" Target="../slideLayouts/slideLayout42.xml" /><Relationship Id="rId6" Type="http://schemas.openxmlformats.org/officeDocument/2006/relationships/slideLayout" Target="../slideLayouts/slideLayout43.xml" /><Relationship Id="rId7" Type="http://schemas.openxmlformats.org/officeDocument/2006/relationships/slideLayout" Target="../slideLayouts/slideLayout44.xml" /><Relationship Id="rId8" Type="http://schemas.openxmlformats.org/officeDocument/2006/relationships/slideLayout" Target="../slideLayouts/slideLayout45.xml" /><Relationship Id="rId9" Type="http://schemas.openxmlformats.org/officeDocument/2006/relationships/slideLayout" Target="../slideLayouts/slideLayout46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10" Type="http://schemas.openxmlformats.org/officeDocument/2006/relationships/slideLayout" Target="../slideLayouts/slideLayout60.xml" /><Relationship Id="rId11" Type="http://schemas.openxmlformats.org/officeDocument/2006/relationships/slideLayout" Target="../slideLayouts/slideLayout61.xml" /><Relationship Id="rId12" Type="http://schemas.openxmlformats.org/officeDocument/2006/relationships/slideLayout" Target="../slideLayouts/slideLayout62.xml" /><Relationship Id="rId13" Type="http://schemas.openxmlformats.org/officeDocument/2006/relationships/slideLayout" Target="../slideLayouts/slideLayout63.xml" /><Relationship Id="rId14" Type="http://schemas.openxmlformats.org/officeDocument/2006/relationships/image" Target="../media/image1.png" /><Relationship Id="rId15" Type="http://schemas.openxmlformats.org/officeDocument/2006/relationships/theme" Target="../theme/theme5.xml" /><Relationship Id="rId2" Type="http://schemas.openxmlformats.org/officeDocument/2006/relationships/slideLayout" Target="../slideLayouts/slideLayout52.xml" /><Relationship Id="rId3" Type="http://schemas.openxmlformats.org/officeDocument/2006/relationships/slideLayout" Target="../slideLayouts/slideLayout53.xml" /><Relationship Id="rId4" Type="http://schemas.openxmlformats.org/officeDocument/2006/relationships/slideLayout" Target="../slideLayouts/slideLayout54.xml" /><Relationship Id="rId5" Type="http://schemas.openxmlformats.org/officeDocument/2006/relationships/slideLayout" Target="../slideLayouts/slideLayout55.xml" /><Relationship Id="rId6" Type="http://schemas.openxmlformats.org/officeDocument/2006/relationships/slideLayout" Target="../slideLayouts/slideLayout56.xml" /><Relationship Id="rId7" Type="http://schemas.openxmlformats.org/officeDocument/2006/relationships/slideLayout" Target="../slideLayouts/slideLayout57.xml" /><Relationship Id="rId8" Type="http://schemas.openxmlformats.org/officeDocument/2006/relationships/slideLayout" Target="../slideLayouts/slideLayout58.xml" /><Relationship Id="rId9" Type="http://schemas.openxmlformats.org/officeDocument/2006/relationships/slideLayout" Target="../slideLayouts/slideLayout59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4.xml" /><Relationship Id="rId10" Type="http://schemas.openxmlformats.org/officeDocument/2006/relationships/slideLayout" Target="../slideLayouts/slideLayout73.xml" /><Relationship Id="rId11" Type="http://schemas.openxmlformats.org/officeDocument/2006/relationships/slideLayout" Target="../slideLayouts/slideLayout74.xml" /><Relationship Id="rId12" Type="http://schemas.openxmlformats.org/officeDocument/2006/relationships/slideLayout" Target="../slideLayouts/slideLayout75.xml" /><Relationship Id="rId13" Type="http://schemas.openxmlformats.org/officeDocument/2006/relationships/slideLayout" Target="../slideLayouts/slideLayout76.xml" /><Relationship Id="rId14" Type="http://schemas.openxmlformats.org/officeDocument/2006/relationships/image" Target="../media/image1.png" /><Relationship Id="rId15" Type="http://schemas.openxmlformats.org/officeDocument/2006/relationships/theme" Target="../theme/theme6.xml" /><Relationship Id="rId2" Type="http://schemas.openxmlformats.org/officeDocument/2006/relationships/slideLayout" Target="../slideLayouts/slideLayout65.xml" /><Relationship Id="rId3" Type="http://schemas.openxmlformats.org/officeDocument/2006/relationships/slideLayout" Target="../slideLayouts/slideLayout66.xml" /><Relationship Id="rId4" Type="http://schemas.openxmlformats.org/officeDocument/2006/relationships/slideLayout" Target="../slideLayouts/slideLayout67.xml" /><Relationship Id="rId5" Type="http://schemas.openxmlformats.org/officeDocument/2006/relationships/slideLayout" Target="../slideLayouts/slideLayout68.xml" /><Relationship Id="rId6" Type="http://schemas.openxmlformats.org/officeDocument/2006/relationships/slideLayout" Target="../slideLayouts/slideLayout69.xml" /><Relationship Id="rId7" Type="http://schemas.openxmlformats.org/officeDocument/2006/relationships/slideLayout" Target="../slideLayouts/slideLayout70.xml" /><Relationship Id="rId8" Type="http://schemas.openxmlformats.org/officeDocument/2006/relationships/slideLayout" Target="../slideLayouts/slideLayout71.xml" /><Relationship Id="rId9" Type="http://schemas.openxmlformats.org/officeDocument/2006/relationships/slideLayout" Target="../slideLayouts/slideLayout72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Relationship Id="rId10" Type="http://schemas.openxmlformats.org/officeDocument/2006/relationships/slideLayout" Target="../slideLayouts/slideLayout86.xml" /><Relationship Id="rId11" Type="http://schemas.openxmlformats.org/officeDocument/2006/relationships/slideLayout" Target="../slideLayouts/slideLayout87.xml" /><Relationship Id="rId12" Type="http://schemas.openxmlformats.org/officeDocument/2006/relationships/slideLayout" Target="../slideLayouts/slideLayout88.xml" /><Relationship Id="rId13" Type="http://schemas.openxmlformats.org/officeDocument/2006/relationships/slideLayout" Target="../slideLayouts/slideLayout89.xml" /><Relationship Id="rId14" Type="http://schemas.openxmlformats.org/officeDocument/2006/relationships/image" Target="../media/image1.png" /><Relationship Id="rId15" Type="http://schemas.openxmlformats.org/officeDocument/2006/relationships/theme" Target="../theme/theme7.xml" /><Relationship Id="rId2" Type="http://schemas.openxmlformats.org/officeDocument/2006/relationships/slideLayout" Target="../slideLayouts/slideLayout78.xml" /><Relationship Id="rId3" Type="http://schemas.openxmlformats.org/officeDocument/2006/relationships/slideLayout" Target="../slideLayouts/slideLayout79.xml" /><Relationship Id="rId4" Type="http://schemas.openxmlformats.org/officeDocument/2006/relationships/slideLayout" Target="../slideLayouts/slideLayout80.xml" /><Relationship Id="rId5" Type="http://schemas.openxmlformats.org/officeDocument/2006/relationships/slideLayout" Target="../slideLayouts/slideLayout81.xml" /><Relationship Id="rId6" Type="http://schemas.openxmlformats.org/officeDocument/2006/relationships/slideLayout" Target="../slideLayouts/slideLayout82.xml" /><Relationship Id="rId7" Type="http://schemas.openxmlformats.org/officeDocument/2006/relationships/slideLayout" Target="../slideLayouts/slideLayout83.xml" /><Relationship Id="rId8" Type="http://schemas.openxmlformats.org/officeDocument/2006/relationships/slideLayout" Target="../slideLayouts/slideLayout84.xml" /><Relationship Id="rId9" Type="http://schemas.openxmlformats.org/officeDocument/2006/relationships/slideLayout" Target="../slideLayouts/slideLayout8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4" r:id="rId13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5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5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5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0.xml" /><Relationship Id="rId2" Type="http://schemas.openxmlformats.org/officeDocument/2006/relationships/image" Target="../media/image1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2" Type="http://schemas.openxmlformats.org/officeDocument/2006/relationships/image" Target="../media/image1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0.xml" /><Relationship Id="rId2" Type="http://schemas.openxmlformats.org/officeDocument/2006/relationships/image" Target="../media/image1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702310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latin typeface="宋体" pitchFamily="2" charset="-122"/>
                <a:sym typeface="宋体" pitchFamily="2" charset="-122"/>
              </a:rPr>
              <a:t>办理到达复原时电路故障分析判断</a:t>
            </a:r>
          </a:p>
        </p:txBody>
      </p:sp>
      <p:sp>
        <p:nvSpPr>
          <p:cNvPr id="5123" name="Rectangle 2"/>
          <p:cNvSpPr>
            <a:spLocks noGrp="1"/>
          </p:cNvSpPr>
          <p:nvPr>
            <p:ph idx="1"/>
          </p:nvPr>
        </p:nvSpPr>
        <p:spPr>
          <a:xfrm>
            <a:off x="539750" y="1341438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5124" name="Group 4"/>
          <p:cNvGrpSpPr/>
          <p:nvPr/>
        </p:nvGrpSpPr>
        <p:grpSpPr>
          <a:xfrm>
            <a:off x="827088" y="2276475"/>
            <a:ext cx="7273925" cy="3875088"/>
            <a:chExt cx="11454" cy="6101"/>
          </a:xfrm>
        </p:grpSpPr>
        <p:sp>
          <p:nvSpPr>
            <p:cNvPr id="5125" name="Text Box 5"/>
            <p:cNvSpPr txBox="1"/>
            <p:nvPr/>
          </p:nvSpPr>
          <p:spPr>
            <a:xfrm>
              <a:off x="8574" y="4010"/>
              <a:ext cx="96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sp>
          <p:nvSpPr>
            <p:cNvPr id="5126" name="Text Box 6"/>
            <p:cNvSpPr txBox="1"/>
            <p:nvPr/>
          </p:nvSpPr>
          <p:spPr>
            <a:xfrm>
              <a:off x="10374" y="4032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sp>
          <p:nvSpPr>
            <p:cNvPr id="5127" name="Text Box 7"/>
            <p:cNvSpPr txBox="1"/>
            <p:nvPr/>
          </p:nvSpPr>
          <p:spPr>
            <a:xfrm>
              <a:off x="8552" y="5525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5128" name="Line 8"/>
            <p:cNvCxnSpPr/>
            <p:nvPr/>
          </p:nvCxnSpPr>
          <p:spPr>
            <a:xfrm flipH="1">
              <a:off x="9057" y="3172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29" name="Line 9"/>
            <p:cNvCxnSpPr/>
            <p:nvPr/>
          </p:nvCxnSpPr>
          <p:spPr>
            <a:xfrm flipH="1">
              <a:off x="9054" y="4610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30" name="Line 10"/>
            <p:cNvCxnSpPr/>
            <p:nvPr/>
          </p:nvCxnSpPr>
          <p:spPr>
            <a:xfrm>
              <a:off x="9699" y="4347"/>
              <a:ext cx="84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31" name="Line 11"/>
            <p:cNvCxnSpPr/>
            <p:nvPr/>
          </p:nvCxnSpPr>
          <p:spPr>
            <a:xfrm flipH="1">
              <a:off x="9534" y="4130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32" name="Line 12"/>
            <p:cNvCxnSpPr/>
            <p:nvPr/>
          </p:nvCxnSpPr>
          <p:spPr>
            <a:xfrm flipH="1">
              <a:off x="9579" y="559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33" name="Line 13"/>
            <p:cNvCxnSpPr/>
            <p:nvPr/>
          </p:nvCxnSpPr>
          <p:spPr>
            <a:xfrm flipH="1">
              <a:off x="11454" y="4175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grpSp>
          <p:nvGrpSpPr>
            <p:cNvPr id="5134" name="Group 14"/>
            <p:cNvGrpSpPr/>
            <p:nvPr/>
          </p:nvGrpSpPr>
          <p:grpSpPr>
            <a:xfrm>
              <a:off x="0" y="0"/>
              <a:ext cx="11097" cy="3270"/>
              <a:chExt cx="11097" cy="3270"/>
            </a:xfrm>
          </p:grpSpPr>
          <p:cxnSp>
            <p:nvCxnSpPr>
              <p:cNvPr id="5135" name="Line 15"/>
              <p:cNvCxnSpPr/>
              <p:nvPr/>
            </p:nvCxnSpPr>
            <p:spPr>
              <a:xfrm flipH="1">
                <a:off x="3197" y="1478"/>
                <a:ext cx="3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5136" name="Text Box 16"/>
              <p:cNvSpPr txBox="1"/>
              <p:nvPr/>
            </p:nvSpPr>
            <p:spPr>
              <a:xfrm>
                <a:off x="6822" y="121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sp>
            <p:nvSpPr>
              <p:cNvPr id="5137" name="Text Box 17"/>
              <p:cNvSpPr txBox="1"/>
              <p:nvPr/>
            </p:nvSpPr>
            <p:spPr>
              <a:xfrm>
                <a:off x="9417" y="127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FUA</a:t>
                </a:r>
              </a:p>
            </p:txBody>
          </p:sp>
          <p:sp>
            <p:nvSpPr>
              <p:cNvPr id="5138" name="Text Box 18"/>
              <p:cNvSpPr txBox="1"/>
              <p:nvPr/>
            </p:nvSpPr>
            <p:spPr>
              <a:xfrm>
                <a:off x="6852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FUJ</a:t>
                </a:r>
              </a:p>
            </p:txBody>
          </p:sp>
          <p:sp>
            <p:nvSpPr>
              <p:cNvPr id="5139" name="Text Box 19"/>
              <p:cNvSpPr txBox="1"/>
              <p:nvPr/>
            </p:nvSpPr>
            <p:spPr>
              <a:xfrm>
                <a:off x="8577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BSJ</a:t>
                </a:r>
              </a:p>
            </p:txBody>
          </p:sp>
          <p:cxnSp>
            <p:nvCxnSpPr>
              <p:cNvPr id="5140" name="Line 20"/>
              <p:cNvCxnSpPr/>
              <p:nvPr/>
            </p:nvCxnSpPr>
            <p:spPr>
              <a:xfrm flipH="1">
                <a:off x="7977" y="1492"/>
                <a:ext cx="14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41" name="Line 21"/>
              <p:cNvCxnSpPr/>
              <p:nvPr/>
            </p:nvCxnSpPr>
            <p:spPr>
              <a:xfrm flipH="1">
                <a:off x="7302" y="1732"/>
                <a:ext cx="0" cy="96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42" name="Line 22"/>
              <p:cNvCxnSpPr/>
              <p:nvPr/>
            </p:nvCxnSpPr>
            <p:spPr>
              <a:xfrm>
                <a:off x="7857" y="2932"/>
                <a:ext cx="8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43" name="Line 23"/>
              <p:cNvCxnSpPr/>
              <p:nvPr/>
            </p:nvCxnSpPr>
            <p:spPr>
              <a:xfrm flipH="1" flipV="1">
                <a:off x="7834" y="123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44" name="Line 24"/>
              <p:cNvCxnSpPr/>
              <p:nvPr/>
            </p:nvCxnSpPr>
            <p:spPr>
              <a:xfrm flipH="1" flipV="1">
                <a:off x="7759" y="264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5145" name="Group 25"/>
              <p:cNvGrpSpPr/>
              <p:nvPr/>
            </p:nvGrpSpPr>
            <p:grpSpPr>
              <a:xfrm>
                <a:off x="9537" y="2692"/>
                <a:ext cx="360" cy="480"/>
                <a:chExt cx="144" cy="192"/>
              </a:xfrm>
            </p:grpSpPr>
            <p:cxnSp>
              <p:nvCxnSpPr>
                <p:cNvPr id="5164" name="Line 26"/>
                <p:cNvCxnSpPr/>
                <p:nvPr/>
              </p:nvCxnSpPr>
              <p:spPr>
                <a:xfrm flipH="1" flipV="1">
                  <a:off x="75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65" name="Line 27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5146" name="Group 28"/>
              <p:cNvGrpSpPr/>
              <p:nvPr/>
            </p:nvGrpSpPr>
            <p:grpSpPr>
              <a:xfrm>
                <a:off x="10617" y="1252"/>
                <a:ext cx="480" cy="600"/>
                <a:chExt cx="192" cy="240"/>
              </a:xfrm>
            </p:grpSpPr>
            <p:cxnSp>
              <p:nvCxnSpPr>
                <p:cNvPr id="5161" name="Line 29"/>
                <p:cNvCxnSpPr/>
                <p:nvPr/>
              </p:nvCxnSpPr>
              <p:spPr>
                <a:xfrm>
                  <a:off x="0" y="144"/>
                  <a:ext cx="192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5162" name="Line 30"/>
                <p:cNvCxnSpPr/>
                <p:nvPr/>
              </p:nvCxnSpPr>
              <p:spPr>
                <a:xfrm flipH="1">
                  <a:off x="96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63" name="未知"/>
                <p:cNvSpPr/>
                <p:nvPr/>
              </p:nvSpPr>
              <p:spPr bwMode="auto">
                <a:xfrm>
                  <a:off x="48" y="144"/>
                  <a:ext cx="48" cy="96"/>
                </a:xfrm>
                <a:custGeom>
                  <a:cxnLst>
                    <a:cxn ang="0">
                      <a:pos x="48" y="0"/>
                    </a:cxn>
                    <a:cxn ang="0">
                      <a:pos x="0" y="48"/>
                    </a:cxn>
                    <a:cxn ang="0">
                      <a:pos x="48" y="96"/>
                    </a:cxn>
                  </a:cxnLst>
                  <a:rect l="l" t="t" r="r" b="b"/>
                  <a:pathLst>
                    <a:path w="48" h="96">
                      <a:moveTo>
                        <a:pt x="48" y="0"/>
                      </a:moveTo>
                      <a:cubicBezTo>
                        <a:pt x="24" y="16"/>
                        <a:pt x="0" y="32"/>
                        <a:pt x="0" y="48"/>
                      </a:cubicBezTo>
                      <a:cubicBezTo>
                        <a:pt x="0" y="64"/>
                        <a:pt x="40" y="88"/>
                        <a:pt x="48" y="96"/>
                      </a:cubicBezTo>
                    </a:path>
                  </a:pathLst>
                </a:custGeom>
                <a:noFill/>
                <a:ln w="19050" cap="flat" cmpd="sng">
                  <a:solidFill>
                    <a:schemeClr val="tx1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endParaRPr/>
                </a:p>
              </p:txBody>
            </p:sp>
          </p:grpSp>
          <p:sp>
            <p:nvSpPr>
              <p:cNvPr id="5147" name="Text Box 32"/>
              <p:cNvSpPr txBox="1"/>
              <p:nvPr/>
            </p:nvSpPr>
            <p:spPr>
              <a:xfrm>
                <a:off x="8454" y="102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  <p:grpSp>
            <p:nvGrpSpPr>
              <p:cNvPr id="5148" name="Group 33"/>
              <p:cNvGrpSpPr/>
              <p:nvPr/>
            </p:nvGrpSpPr>
            <p:grpSpPr>
              <a:xfrm>
                <a:off x="0" y="0"/>
                <a:ext cx="2880" cy="3053"/>
                <a:chExt cx="2880" cy="3053"/>
              </a:xfrm>
            </p:grpSpPr>
            <p:sp>
              <p:nvSpPr>
                <p:cNvPr id="5150" name="Text Box 34"/>
                <p:cNvSpPr txBox="1"/>
                <p:nvPr/>
              </p:nvSpPr>
              <p:spPr>
                <a:xfrm>
                  <a:off x="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FUJ</a:t>
                  </a:r>
                </a:p>
              </p:txBody>
            </p:sp>
            <p:cxnSp>
              <p:nvCxnSpPr>
                <p:cNvPr id="5151" name="Line 35"/>
                <p:cNvCxnSpPr/>
                <p:nvPr/>
              </p:nvCxnSpPr>
              <p:spPr>
                <a:xfrm flipH="1">
                  <a:off x="480" y="1615"/>
                  <a:ext cx="0" cy="7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2" name="Text Box 36"/>
                <p:cNvSpPr txBox="1"/>
                <p:nvPr/>
              </p:nvSpPr>
              <p:spPr>
                <a:xfrm>
                  <a:off x="0" y="247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sp>
              <p:nvSpPr>
                <p:cNvPr id="5153" name="Text Box 37"/>
                <p:cNvSpPr txBox="1"/>
                <p:nvPr/>
              </p:nvSpPr>
              <p:spPr>
                <a:xfrm>
                  <a:off x="180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FXJ</a:t>
                  </a:r>
                </a:p>
              </p:txBody>
            </p:sp>
            <p:cxnSp>
              <p:nvCxnSpPr>
                <p:cNvPr id="5154" name="Line 38"/>
                <p:cNvCxnSpPr/>
                <p:nvPr/>
              </p:nvCxnSpPr>
              <p:spPr>
                <a:xfrm flipH="1">
                  <a:off x="1080" y="1375"/>
                  <a:ext cx="8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55" name="Line 39"/>
                <p:cNvCxnSpPr/>
                <p:nvPr/>
              </p:nvCxnSpPr>
              <p:spPr>
                <a:xfrm flipH="1" flipV="1">
                  <a:off x="9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56" name="Line 40"/>
                <p:cNvCxnSpPr/>
                <p:nvPr/>
              </p:nvCxnSpPr>
              <p:spPr>
                <a:xfrm flipH="1" flipV="1">
                  <a:off x="27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5157" name="Group 41"/>
                <p:cNvGrpSpPr/>
                <p:nvPr/>
              </p:nvGrpSpPr>
              <p:grpSpPr>
                <a:xfrm>
                  <a:off x="840" y="2455"/>
                  <a:ext cx="360" cy="480"/>
                  <a:chExt cx="144" cy="192"/>
                </a:xfrm>
              </p:grpSpPr>
              <p:cxnSp>
                <p:nvCxnSpPr>
                  <p:cNvPr id="5159" name="Line 42"/>
                  <p:cNvCxnSpPr/>
                  <p:nvPr/>
                </p:nvCxnSpPr>
                <p:spPr>
                  <a:xfrm flipH="1" flipV="1">
                    <a:off x="75" y="0"/>
                    <a:ext cx="0" cy="192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5160" name="Line 43"/>
                  <p:cNvCxnSpPr/>
                  <p:nvPr/>
                </p:nvCxnSpPr>
                <p:spPr>
                  <a:xfrm>
                    <a:off x="0" y="192"/>
                    <a:ext cx="14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sp>
              <p:nvSpPr>
                <p:cNvPr id="5158" name="Text Box 44"/>
                <p:cNvSpPr txBox="1"/>
                <p:nvPr/>
              </p:nvSpPr>
              <p:spPr>
                <a:xfrm>
                  <a:off x="825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en-US"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5149" name="Oval 45"/>
              <p:cNvSpPr/>
              <p:nvPr/>
            </p:nvSpPr>
            <p:spPr>
              <a:xfrm>
                <a:off x="5114" y="808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-</a:t>
                </a:r>
              </a:p>
            </p:txBody>
          </p:sp>
        </p:grp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AutoShape 2"/>
          <p:cNvSpPr/>
          <p:nvPr/>
        </p:nvSpPr>
        <p:spPr>
          <a:xfrm>
            <a:off x="5005388" y="333375"/>
            <a:ext cx="3455987" cy="30257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  <p:grpSp>
        <p:nvGrpSpPr>
          <p:cNvPr id="6147" name="Group 3"/>
          <p:cNvGrpSpPr/>
          <p:nvPr/>
        </p:nvGrpSpPr>
        <p:grpSpPr>
          <a:xfrm>
            <a:off x="827088" y="333375"/>
            <a:ext cx="7273925" cy="2879725"/>
            <a:chExt cx="11454" cy="6101"/>
          </a:xfrm>
        </p:grpSpPr>
        <p:sp>
          <p:nvSpPr>
            <p:cNvPr id="6174" name="Text Box 4"/>
            <p:cNvSpPr txBox="1"/>
            <p:nvPr/>
          </p:nvSpPr>
          <p:spPr>
            <a:xfrm>
              <a:off x="8574" y="4010"/>
              <a:ext cx="96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sp>
          <p:nvSpPr>
            <p:cNvPr id="6175" name="Text Box 5"/>
            <p:cNvSpPr txBox="1"/>
            <p:nvPr/>
          </p:nvSpPr>
          <p:spPr>
            <a:xfrm>
              <a:off x="10374" y="4032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sp>
          <p:nvSpPr>
            <p:cNvPr id="6176" name="Text Box 6"/>
            <p:cNvSpPr txBox="1"/>
            <p:nvPr/>
          </p:nvSpPr>
          <p:spPr>
            <a:xfrm>
              <a:off x="8552" y="5525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6177" name="Line 7"/>
            <p:cNvCxnSpPr/>
            <p:nvPr/>
          </p:nvCxnSpPr>
          <p:spPr>
            <a:xfrm flipH="1">
              <a:off x="9057" y="3172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78" name="Line 8"/>
            <p:cNvCxnSpPr/>
            <p:nvPr/>
          </p:nvCxnSpPr>
          <p:spPr>
            <a:xfrm flipH="1">
              <a:off x="9054" y="4610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79" name="Line 9"/>
            <p:cNvCxnSpPr/>
            <p:nvPr/>
          </p:nvCxnSpPr>
          <p:spPr>
            <a:xfrm>
              <a:off x="9699" y="4347"/>
              <a:ext cx="84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80" name="Line 10"/>
            <p:cNvCxnSpPr/>
            <p:nvPr/>
          </p:nvCxnSpPr>
          <p:spPr>
            <a:xfrm flipH="1">
              <a:off x="9534" y="4130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81" name="Line 11"/>
            <p:cNvCxnSpPr/>
            <p:nvPr/>
          </p:nvCxnSpPr>
          <p:spPr>
            <a:xfrm flipH="1">
              <a:off x="9579" y="559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82" name="Line 12"/>
            <p:cNvCxnSpPr/>
            <p:nvPr/>
          </p:nvCxnSpPr>
          <p:spPr>
            <a:xfrm flipH="1">
              <a:off x="11454" y="4175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grpSp>
          <p:nvGrpSpPr>
            <p:cNvPr id="6183" name="Group 13"/>
            <p:cNvGrpSpPr/>
            <p:nvPr/>
          </p:nvGrpSpPr>
          <p:grpSpPr>
            <a:xfrm>
              <a:off x="0" y="0"/>
              <a:ext cx="11097" cy="3270"/>
              <a:chExt cx="11097" cy="3270"/>
            </a:xfrm>
          </p:grpSpPr>
          <p:cxnSp>
            <p:nvCxnSpPr>
              <p:cNvPr id="6184" name="Line 14"/>
              <p:cNvCxnSpPr/>
              <p:nvPr/>
            </p:nvCxnSpPr>
            <p:spPr>
              <a:xfrm flipH="1">
                <a:off x="3197" y="1478"/>
                <a:ext cx="3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6185" name="Text Box 15"/>
              <p:cNvSpPr txBox="1"/>
              <p:nvPr/>
            </p:nvSpPr>
            <p:spPr>
              <a:xfrm>
                <a:off x="6822" y="121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sp>
            <p:nvSpPr>
              <p:cNvPr id="6186" name="Text Box 16"/>
              <p:cNvSpPr txBox="1"/>
              <p:nvPr/>
            </p:nvSpPr>
            <p:spPr>
              <a:xfrm>
                <a:off x="9417" y="127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FUA</a:t>
                </a:r>
              </a:p>
            </p:txBody>
          </p:sp>
          <p:sp>
            <p:nvSpPr>
              <p:cNvPr id="6187" name="Text Box 17"/>
              <p:cNvSpPr txBox="1"/>
              <p:nvPr/>
            </p:nvSpPr>
            <p:spPr>
              <a:xfrm>
                <a:off x="6852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FUJ</a:t>
                </a:r>
              </a:p>
            </p:txBody>
          </p:sp>
          <p:sp>
            <p:nvSpPr>
              <p:cNvPr id="6188" name="Text Box 18"/>
              <p:cNvSpPr txBox="1"/>
              <p:nvPr/>
            </p:nvSpPr>
            <p:spPr>
              <a:xfrm>
                <a:off x="8577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BSJ</a:t>
                </a:r>
              </a:p>
            </p:txBody>
          </p:sp>
          <p:cxnSp>
            <p:nvCxnSpPr>
              <p:cNvPr id="6189" name="Line 19"/>
              <p:cNvCxnSpPr/>
              <p:nvPr/>
            </p:nvCxnSpPr>
            <p:spPr>
              <a:xfrm flipH="1">
                <a:off x="7977" y="1492"/>
                <a:ext cx="14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90" name="Line 20"/>
              <p:cNvCxnSpPr/>
              <p:nvPr/>
            </p:nvCxnSpPr>
            <p:spPr>
              <a:xfrm flipH="1">
                <a:off x="7302" y="1732"/>
                <a:ext cx="0" cy="96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91" name="Line 21"/>
              <p:cNvCxnSpPr/>
              <p:nvPr/>
            </p:nvCxnSpPr>
            <p:spPr>
              <a:xfrm>
                <a:off x="7857" y="2932"/>
                <a:ext cx="8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92" name="Line 22"/>
              <p:cNvCxnSpPr/>
              <p:nvPr/>
            </p:nvCxnSpPr>
            <p:spPr>
              <a:xfrm flipH="1" flipV="1">
                <a:off x="7834" y="123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93" name="Line 23"/>
              <p:cNvCxnSpPr/>
              <p:nvPr/>
            </p:nvCxnSpPr>
            <p:spPr>
              <a:xfrm flipH="1" flipV="1">
                <a:off x="7759" y="264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6194" name="Group 24"/>
              <p:cNvGrpSpPr/>
              <p:nvPr/>
            </p:nvGrpSpPr>
            <p:grpSpPr>
              <a:xfrm>
                <a:off x="9537" y="2692"/>
                <a:ext cx="360" cy="480"/>
                <a:chExt cx="144" cy="192"/>
              </a:xfrm>
            </p:grpSpPr>
            <p:cxnSp>
              <p:nvCxnSpPr>
                <p:cNvPr id="6213" name="Line 25"/>
                <p:cNvCxnSpPr/>
                <p:nvPr/>
              </p:nvCxnSpPr>
              <p:spPr>
                <a:xfrm flipH="1" flipV="1">
                  <a:off x="75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214" name="Line 26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6195" name="Group 27"/>
              <p:cNvGrpSpPr/>
              <p:nvPr/>
            </p:nvGrpSpPr>
            <p:grpSpPr>
              <a:xfrm>
                <a:off x="10617" y="1252"/>
                <a:ext cx="480" cy="600"/>
                <a:chExt cx="192" cy="240"/>
              </a:xfrm>
            </p:grpSpPr>
            <p:cxnSp>
              <p:nvCxnSpPr>
                <p:cNvPr id="6210" name="Line 28"/>
                <p:cNvCxnSpPr/>
                <p:nvPr/>
              </p:nvCxnSpPr>
              <p:spPr>
                <a:xfrm>
                  <a:off x="0" y="144"/>
                  <a:ext cx="192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211" name="Line 29"/>
                <p:cNvCxnSpPr/>
                <p:nvPr/>
              </p:nvCxnSpPr>
              <p:spPr>
                <a:xfrm flipH="1">
                  <a:off x="96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212" name="未知"/>
                <p:cNvSpPr/>
                <p:nvPr/>
              </p:nvSpPr>
              <p:spPr bwMode="auto">
                <a:xfrm>
                  <a:off x="48" y="144"/>
                  <a:ext cx="48" cy="96"/>
                </a:xfrm>
                <a:custGeom>
                  <a:cxnLst>
                    <a:cxn ang="0">
                      <a:pos x="48" y="0"/>
                    </a:cxn>
                    <a:cxn ang="0">
                      <a:pos x="0" y="48"/>
                    </a:cxn>
                    <a:cxn ang="0">
                      <a:pos x="48" y="96"/>
                    </a:cxn>
                  </a:cxnLst>
                  <a:rect l="l" t="t" r="r" b="b"/>
                  <a:pathLst>
                    <a:path w="48" h="96">
                      <a:moveTo>
                        <a:pt x="48" y="0"/>
                      </a:moveTo>
                      <a:cubicBezTo>
                        <a:pt x="24" y="16"/>
                        <a:pt x="0" y="32"/>
                        <a:pt x="0" y="48"/>
                      </a:cubicBezTo>
                      <a:cubicBezTo>
                        <a:pt x="0" y="64"/>
                        <a:pt x="40" y="88"/>
                        <a:pt x="48" y="96"/>
                      </a:cubicBezTo>
                    </a:path>
                  </a:pathLst>
                </a:custGeom>
                <a:noFill/>
                <a:ln w="19050" cap="flat" cmpd="sng">
                  <a:solidFill>
                    <a:schemeClr val="tx1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endParaRPr/>
                </a:p>
              </p:txBody>
            </p:sp>
          </p:grpSp>
          <p:sp>
            <p:nvSpPr>
              <p:cNvPr id="6196" name="Text Box 31"/>
              <p:cNvSpPr txBox="1"/>
              <p:nvPr/>
            </p:nvSpPr>
            <p:spPr>
              <a:xfrm>
                <a:off x="8454" y="102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  <p:grpSp>
            <p:nvGrpSpPr>
              <p:cNvPr id="6197" name="Group 32"/>
              <p:cNvGrpSpPr/>
              <p:nvPr/>
            </p:nvGrpSpPr>
            <p:grpSpPr>
              <a:xfrm>
                <a:off x="0" y="0"/>
                <a:ext cx="2880" cy="3053"/>
                <a:chExt cx="2880" cy="3053"/>
              </a:xfrm>
            </p:grpSpPr>
            <p:sp>
              <p:nvSpPr>
                <p:cNvPr id="6199" name="Text Box 33"/>
                <p:cNvSpPr txBox="1"/>
                <p:nvPr/>
              </p:nvSpPr>
              <p:spPr>
                <a:xfrm>
                  <a:off x="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FUJ</a:t>
                  </a:r>
                </a:p>
              </p:txBody>
            </p:sp>
            <p:cxnSp>
              <p:nvCxnSpPr>
                <p:cNvPr id="6200" name="Line 34"/>
                <p:cNvCxnSpPr/>
                <p:nvPr/>
              </p:nvCxnSpPr>
              <p:spPr>
                <a:xfrm flipH="1">
                  <a:off x="480" y="1615"/>
                  <a:ext cx="0" cy="7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201" name="Text Box 35"/>
                <p:cNvSpPr txBox="1"/>
                <p:nvPr/>
              </p:nvSpPr>
              <p:spPr>
                <a:xfrm>
                  <a:off x="0" y="247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sp>
              <p:nvSpPr>
                <p:cNvPr id="6202" name="Text Box 36"/>
                <p:cNvSpPr txBox="1"/>
                <p:nvPr/>
              </p:nvSpPr>
              <p:spPr>
                <a:xfrm>
                  <a:off x="180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FXJ</a:t>
                  </a:r>
                </a:p>
              </p:txBody>
            </p:sp>
            <p:cxnSp>
              <p:nvCxnSpPr>
                <p:cNvPr id="6203" name="Line 37"/>
                <p:cNvCxnSpPr/>
                <p:nvPr/>
              </p:nvCxnSpPr>
              <p:spPr>
                <a:xfrm flipH="1">
                  <a:off x="1080" y="1375"/>
                  <a:ext cx="8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204" name="Line 38"/>
                <p:cNvCxnSpPr/>
                <p:nvPr/>
              </p:nvCxnSpPr>
              <p:spPr>
                <a:xfrm flipH="1" flipV="1">
                  <a:off x="9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205" name="Line 39"/>
                <p:cNvCxnSpPr/>
                <p:nvPr/>
              </p:nvCxnSpPr>
              <p:spPr>
                <a:xfrm flipH="1" flipV="1">
                  <a:off x="27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6206" name="Group 40"/>
                <p:cNvGrpSpPr/>
                <p:nvPr/>
              </p:nvGrpSpPr>
              <p:grpSpPr>
                <a:xfrm>
                  <a:off x="840" y="2455"/>
                  <a:ext cx="360" cy="480"/>
                  <a:chExt cx="144" cy="192"/>
                </a:xfrm>
              </p:grpSpPr>
              <p:cxnSp>
                <p:nvCxnSpPr>
                  <p:cNvPr id="6208" name="Line 41"/>
                  <p:cNvCxnSpPr/>
                  <p:nvPr/>
                </p:nvCxnSpPr>
                <p:spPr>
                  <a:xfrm flipH="1" flipV="1">
                    <a:off x="75" y="0"/>
                    <a:ext cx="0" cy="192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6209" name="Line 42"/>
                  <p:cNvCxnSpPr/>
                  <p:nvPr/>
                </p:nvCxnSpPr>
                <p:spPr>
                  <a:xfrm>
                    <a:off x="0" y="192"/>
                    <a:ext cx="14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sp>
              <p:nvSpPr>
                <p:cNvPr id="6207" name="Text Box 43"/>
                <p:cNvSpPr txBox="1"/>
                <p:nvPr/>
              </p:nvSpPr>
              <p:spPr>
                <a:xfrm>
                  <a:off x="825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en-US"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6198" name="Oval 44"/>
              <p:cNvSpPr/>
              <p:nvPr/>
            </p:nvSpPr>
            <p:spPr>
              <a:xfrm>
                <a:off x="5114" y="808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-</a:t>
                </a:r>
              </a:p>
            </p:txBody>
          </p:sp>
        </p:grpSp>
      </p:grpSp>
      <p:grpSp>
        <p:nvGrpSpPr>
          <p:cNvPr id="6148" name="Group 45"/>
          <p:cNvGrpSpPr/>
          <p:nvPr/>
        </p:nvGrpSpPr>
        <p:grpSpPr>
          <a:xfrm>
            <a:off x="107950" y="2635250"/>
            <a:ext cx="6464300" cy="4105275"/>
            <a:chExt cx="10180" cy="6805"/>
          </a:xfrm>
        </p:grpSpPr>
        <p:sp>
          <p:nvSpPr>
            <p:cNvPr id="6149" name="AutoShape 46"/>
            <p:cNvSpPr/>
            <p:nvPr/>
          </p:nvSpPr>
          <p:spPr>
            <a:xfrm>
              <a:off x="4650" y="155"/>
              <a:ext cx="2494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FDJ是否吸起</a:t>
              </a:r>
            </a:p>
          </p:txBody>
        </p:sp>
        <p:cxnSp>
          <p:nvCxnSpPr>
            <p:cNvPr id="6150" name="箭头 283"/>
            <p:cNvCxnSpPr/>
            <p:nvPr/>
          </p:nvCxnSpPr>
          <p:spPr>
            <a:xfrm>
              <a:off x="3174" y="568"/>
              <a:ext cx="147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sp>
          <p:nvSpPr>
            <p:cNvPr id="6151" name="Text Box 48"/>
            <p:cNvSpPr txBox="1"/>
            <p:nvPr/>
          </p:nvSpPr>
          <p:spPr>
            <a:xfrm>
              <a:off x="3288" y="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</a:p>
          </p:txBody>
        </p:sp>
        <p:grpSp>
          <p:nvGrpSpPr>
            <p:cNvPr id="6152" name="Group 49"/>
            <p:cNvGrpSpPr/>
            <p:nvPr/>
          </p:nvGrpSpPr>
          <p:grpSpPr>
            <a:xfrm>
              <a:off x="0" y="1"/>
              <a:ext cx="3204" cy="5216"/>
              <a:chExt cx="3204" cy="5216"/>
            </a:xfrm>
          </p:grpSpPr>
          <p:sp>
            <p:nvSpPr>
              <p:cNvPr id="6167" name="AutoShape 50"/>
              <p:cNvSpPr/>
              <p:nvPr/>
            </p:nvSpPr>
            <p:spPr>
              <a:xfrm>
                <a:off x="0" y="0"/>
                <a:ext cx="3174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FUJ是否吸起</a:t>
                </a:r>
              </a:p>
            </p:txBody>
          </p:sp>
          <p:sp>
            <p:nvSpPr>
              <p:cNvPr id="6168" name="AutoShape 51"/>
              <p:cNvSpPr/>
              <p:nvPr/>
            </p:nvSpPr>
            <p:spPr>
              <a:xfrm>
                <a:off x="342" y="4082"/>
                <a:ext cx="2607" cy="1134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BSJ励磁</a:t>
                </a:r>
              </a:p>
              <a:p>
                <a:pPr marL="0" lvl="0" indent="0" algn="ctr" eaLnBrk="1" hangingPunct="1"/>
                <a:r>
                  <a:rPr lang="zh-CN" altLang="en-US" b="1"/>
                  <a:t>电路故障</a:t>
                </a:r>
              </a:p>
            </p:txBody>
          </p:sp>
          <p:cxnSp>
            <p:nvCxnSpPr>
              <p:cNvPr id="6169" name="AutoShape 52"/>
              <p:cNvCxnSpPr/>
              <p:nvPr/>
            </p:nvCxnSpPr>
            <p:spPr>
              <a:xfrm flipH="1">
                <a:off x="1608" y="1133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6170" name="Text Box 53"/>
              <p:cNvSpPr txBox="1"/>
              <p:nvPr/>
            </p:nvSpPr>
            <p:spPr>
              <a:xfrm>
                <a:off x="1638" y="1248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  <p:sp>
            <p:nvSpPr>
              <p:cNvPr id="6171" name="AutoShape 54"/>
              <p:cNvSpPr/>
              <p:nvPr/>
            </p:nvSpPr>
            <p:spPr>
              <a:xfrm>
                <a:off x="30" y="2020"/>
                <a:ext cx="3174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BSJ是否吸起</a:t>
                </a:r>
              </a:p>
            </p:txBody>
          </p:sp>
          <p:cxnSp>
            <p:nvCxnSpPr>
              <p:cNvPr id="6172" name="AutoShape 55"/>
              <p:cNvCxnSpPr/>
              <p:nvPr/>
            </p:nvCxnSpPr>
            <p:spPr>
              <a:xfrm flipH="1">
                <a:off x="1629" y="3153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6173" name="Text Box 56"/>
              <p:cNvSpPr txBox="1"/>
              <p:nvPr/>
            </p:nvSpPr>
            <p:spPr>
              <a:xfrm>
                <a:off x="1659" y="3268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</a:p>
            </p:txBody>
          </p:sp>
        </p:grpSp>
        <p:sp>
          <p:nvSpPr>
            <p:cNvPr id="6153" name="Text Box 57"/>
            <p:cNvSpPr txBox="1"/>
            <p:nvPr/>
          </p:nvSpPr>
          <p:spPr>
            <a:xfrm>
              <a:off x="7258" y="1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  <a:endParaRPr lang="zh-CN" altLang="en-US"/>
            </a:p>
          </p:txBody>
        </p:sp>
        <p:cxnSp>
          <p:nvCxnSpPr>
            <p:cNvPr id="6154" name="AutoShape 58"/>
            <p:cNvCxnSpPr/>
            <p:nvPr/>
          </p:nvCxnSpPr>
          <p:spPr>
            <a:xfrm flipH="1">
              <a:off x="5896" y="929"/>
              <a:ext cx="0" cy="289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cxnSp>
          <p:nvCxnSpPr>
            <p:cNvPr id="6155" name="AutoShape 59"/>
            <p:cNvCxnSpPr/>
            <p:nvPr/>
          </p:nvCxnSpPr>
          <p:spPr>
            <a:xfrm>
              <a:off x="7145" y="568"/>
              <a:ext cx="1361" cy="907"/>
            </a:xfrm>
            <a:prstGeom prst="bentConnector3">
              <a:avLst>
                <a:gd name="adj1" fmla="val 101175"/>
              </a:avLst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cxnSp>
          <p:nvCxnSpPr>
            <p:cNvPr id="6156" name="AutoShape 60"/>
            <p:cNvCxnSpPr/>
            <p:nvPr/>
          </p:nvCxnSpPr>
          <p:spPr>
            <a:xfrm>
              <a:off x="5926" y="2496"/>
              <a:ext cx="2949" cy="453"/>
            </a:xfrm>
            <a:prstGeom prst="bentConnector3">
              <a:avLst>
                <a:gd name="adj1" fmla="val 98643"/>
              </a:avLst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sp>
          <p:nvSpPr>
            <p:cNvPr id="6157" name="AutoShape 61"/>
            <p:cNvSpPr/>
            <p:nvPr/>
          </p:nvSpPr>
          <p:spPr>
            <a:xfrm>
              <a:off x="7259" y="1475"/>
              <a:ext cx="2495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FDJ电路故障</a:t>
              </a:r>
            </a:p>
          </p:txBody>
        </p:sp>
        <p:sp>
          <p:nvSpPr>
            <p:cNvPr id="6158" name="AutoShape 62"/>
            <p:cNvSpPr/>
            <p:nvPr/>
          </p:nvSpPr>
          <p:spPr>
            <a:xfrm>
              <a:off x="4318" y="3773"/>
              <a:ext cx="3174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测X1X2电压</a:t>
              </a:r>
            </a:p>
          </p:txBody>
        </p:sp>
        <p:sp>
          <p:nvSpPr>
            <p:cNvPr id="6159" name="AutoShape 63"/>
            <p:cNvSpPr/>
            <p:nvPr/>
          </p:nvSpPr>
          <p:spPr>
            <a:xfrm>
              <a:off x="7686" y="2949"/>
              <a:ext cx="2495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FUJ电路故障</a:t>
              </a:r>
            </a:p>
          </p:txBody>
        </p:sp>
        <p:cxnSp>
          <p:nvCxnSpPr>
            <p:cNvPr id="6160" name="AutoShape 64"/>
            <p:cNvCxnSpPr/>
            <p:nvPr/>
          </p:nvCxnSpPr>
          <p:spPr>
            <a:xfrm flipH="1">
              <a:off x="5938" y="4890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sp>
          <p:nvSpPr>
            <p:cNvPr id="6161" name="Text Box 65"/>
            <p:cNvSpPr txBox="1"/>
            <p:nvPr/>
          </p:nvSpPr>
          <p:spPr>
            <a:xfrm>
              <a:off x="5889" y="4978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有电</a:t>
              </a:r>
              <a:endParaRPr lang="zh-CN" altLang="en-US"/>
            </a:p>
          </p:txBody>
        </p:sp>
        <p:cxnSp>
          <p:nvCxnSpPr>
            <p:cNvPr id="6162" name="AutoShape 66"/>
            <p:cNvCxnSpPr/>
            <p:nvPr/>
          </p:nvCxnSpPr>
          <p:spPr>
            <a:xfrm>
              <a:off x="7464" y="4331"/>
              <a:ext cx="1361" cy="907"/>
            </a:xfrm>
            <a:prstGeom prst="bentConnector3">
              <a:avLst>
                <a:gd name="adj1" fmla="val 101175"/>
              </a:avLst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sp>
          <p:nvSpPr>
            <p:cNvPr id="6163" name="Text Box 67"/>
            <p:cNvSpPr txBox="1"/>
            <p:nvPr/>
          </p:nvSpPr>
          <p:spPr>
            <a:xfrm>
              <a:off x="8845" y="4424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无电</a:t>
              </a:r>
              <a:endParaRPr lang="zh-CN" altLang="en-US"/>
            </a:p>
          </p:txBody>
        </p:sp>
        <p:sp>
          <p:nvSpPr>
            <p:cNvPr id="6164" name="AutoShape 68"/>
            <p:cNvSpPr/>
            <p:nvPr/>
          </p:nvSpPr>
          <p:spPr>
            <a:xfrm>
              <a:off x="4694" y="5785"/>
              <a:ext cx="2495" cy="102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发车站故障</a:t>
              </a:r>
            </a:p>
            <a:p>
              <a:pPr marL="0" lvl="0" indent="0" algn="ctr" eaLnBrk="1" hangingPunct="1"/>
              <a:r>
                <a:rPr lang="zh-CN" altLang="en-US" b="1"/>
                <a:t>或外线故障</a:t>
              </a:r>
            </a:p>
          </p:txBody>
        </p:sp>
        <p:sp>
          <p:nvSpPr>
            <p:cNvPr id="6165" name="AutoShape 69"/>
            <p:cNvSpPr/>
            <p:nvPr/>
          </p:nvSpPr>
          <p:spPr>
            <a:xfrm>
              <a:off x="7599" y="5269"/>
              <a:ext cx="2495" cy="1083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FXJ送电</a:t>
              </a:r>
            </a:p>
            <a:p>
              <a:pPr marL="0" lvl="0" indent="0" algn="ctr" eaLnBrk="1" hangingPunct="1"/>
              <a:r>
                <a:rPr lang="zh-CN" altLang="en-US" b="1"/>
                <a:t>电路故障</a:t>
              </a:r>
            </a:p>
          </p:txBody>
        </p:sp>
        <p:sp>
          <p:nvSpPr>
            <p:cNvPr id="6166" name="Text Box 70"/>
            <p:cNvSpPr txBox="1"/>
            <p:nvPr/>
          </p:nvSpPr>
          <p:spPr>
            <a:xfrm>
              <a:off x="5897" y="1362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吸起</a:t>
              </a:r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AutoShape 2"/>
          <p:cNvSpPr/>
          <p:nvPr/>
        </p:nvSpPr>
        <p:spPr>
          <a:xfrm>
            <a:off x="325438" y="331788"/>
            <a:ext cx="3455987" cy="1657350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  <p:grpSp>
        <p:nvGrpSpPr>
          <p:cNvPr id="7171" name="Group 3"/>
          <p:cNvGrpSpPr/>
          <p:nvPr/>
        </p:nvGrpSpPr>
        <p:grpSpPr>
          <a:xfrm>
            <a:off x="827088" y="333375"/>
            <a:ext cx="7273925" cy="2879725"/>
            <a:chExt cx="11454" cy="6101"/>
          </a:xfrm>
        </p:grpSpPr>
        <p:sp>
          <p:nvSpPr>
            <p:cNvPr id="7199" name="Text Box 4"/>
            <p:cNvSpPr txBox="1"/>
            <p:nvPr/>
          </p:nvSpPr>
          <p:spPr>
            <a:xfrm>
              <a:off x="8574" y="4010"/>
              <a:ext cx="96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sp>
          <p:nvSpPr>
            <p:cNvPr id="7200" name="Text Box 5"/>
            <p:cNvSpPr txBox="1"/>
            <p:nvPr/>
          </p:nvSpPr>
          <p:spPr>
            <a:xfrm>
              <a:off x="10374" y="4032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sp>
          <p:nvSpPr>
            <p:cNvPr id="7201" name="Text Box 6"/>
            <p:cNvSpPr txBox="1"/>
            <p:nvPr/>
          </p:nvSpPr>
          <p:spPr>
            <a:xfrm>
              <a:off x="8552" y="5525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7202" name="Line 7"/>
            <p:cNvCxnSpPr/>
            <p:nvPr/>
          </p:nvCxnSpPr>
          <p:spPr>
            <a:xfrm flipH="1">
              <a:off x="9057" y="3172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7203" name="Line 8"/>
            <p:cNvCxnSpPr/>
            <p:nvPr/>
          </p:nvCxnSpPr>
          <p:spPr>
            <a:xfrm flipH="1">
              <a:off x="9054" y="4610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7204" name="Line 9"/>
            <p:cNvCxnSpPr/>
            <p:nvPr/>
          </p:nvCxnSpPr>
          <p:spPr>
            <a:xfrm>
              <a:off x="9699" y="4347"/>
              <a:ext cx="84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7205" name="Line 10"/>
            <p:cNvCxnSpPr/>
            <p:nvPr/>
          </p:nvCxnSpPr>
          <p:spPr>
            <a:xfrm flipH="1">
              <a:off x="9534" y="4130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7206" name="Line 11"/>
            <p:cNvCxnSpPr/>
            <p:nvPr/>
          </p:nvCxnSpPr>
          <p:spPr>
            <a:xfrm flipH="1">
              <a:off x="9579" y="559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7207" name="Line 12"/>
            <p:cNvCxnSpPr/>
            <p:nvPr/>
          </p:nvCxnSpPr>
          <p:spPr>
            <a:xfrm flipH="1">
              <a:off x="11454" y="4175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grpSp>
          <p:nvGrpSpPr>
            <p:cNvPr id="7208" name="Group 13"/>
            <p:cNvGrpSpPr/>
            <p:nvPr/>
          </p:nvGrpSpPr>
          <p:grpSpPr>
            <a:xfrm>
              <a:off x="0" y="0"/>
              <a:ext cx="11097" cy="3270"/>
              <a:chExt cx="11097" cy="3270"/>
            </a:xfrm>
          </p:grpSpPr>
          <p:cxnSp>
            <p:nvCxnSpPr>
              <p:cNvPr id="7209" name="Line 14"/>
              <p:cNvCxnSpPr/>
              <p:nvPr/>
            </p:nvCxnSpPr>
            <p:spPr>
              <a:xfrm flipH="1">
                <a:off x="3197" y="1478"/>
                <a:ext cx="3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7210" name="Text Box 15"/>
              <p:cNvSpPr txBox="1"/>
              <p:nvPr/>
            </p:nvSpPr>
            <p:spPr>
              <a:xfrm>
                <a:off x="6822" y="121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sp>
            <p:nvSpPr>
              <p:cNvPr id="7211" name="Text Box 16"/>
              <p:cNvSpPr txBox="1"/>
              <p:nvPr/>
            </p:nvSpPr>
            <p:spPr>
              <a:xfrm>
                <a:off x="9417" y="127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FUA</a:t>
                </a:r>
              </a:p>
            </p:txBody>
          </p:sp>
          <p:sp>
            <p:nvSpPr>
              <p:cNvPr id="7212" name="Text Box 17"/>
              <p:cNvSpPr txBox="1"/>
              <p:nvPr/>
            </p:nvSpPr>
            <p:spPr>
              <a:xfrm>
                <a:off x="6852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FUJ</a:t>
                </a:r>
              </a:p>
            </p:txBody>
          </p:sp>
          <p:sp>
            <p:nvSpPr>
              <p:cNvPr id="7213" name="Text Box 18"/>
              <p:cNvSpPr txBox="1"/>
              <p:nvPr/>
            </p:nvSpPr>
            <p:spPr>
              <a:xfrm>
                <a:off x="8577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BSJ</a:t>
                </a:r>
              </a:p>
            </p:txBody>
          </p:sp>
          <p:cxnSp>
            <p:nvCxnSpPr>
              <p:cNvPr id="7214" name="Line 19"/>
              <p:cNvCxnSpPr/>
              <p:nvPr/>
            </p:nvCxnSpPr>
            <p:spPr>
              <a:xfrm flipH="1">
                <a:off x="7977" y="1492"/>
                <a:ext cx="14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15" name="Line 20"/>
              <p:cNvCxnSpPr/>
              <p:nvPr/>
            </p:nvCxnSpPr>
            <p:spPr>
              <a:xfrm flipH="1">
                <a:off x="7302" y="1732"/>
                <a:ext cx="0" cy="96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16" name="Line 21"/>
              <p:cNvCxnSpPr/>
              <p:nvPr/>
            </p:nvCxnSpPr>
            <p:spPr>
              <a:xfrm>
                <a:off x="7857" y="2932"/>
                <a:ext cx="8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17" name="Line 22"/>
              <p:cNvCxnSpPr/>
              <p:nvPr/>
            </p:nvCxnSpPr>
            <p:spPr>
              <a:xfrm flipH="1" flipV="1">
                <a:off x="7834" y="123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18" name="Line 23"/>
              <p:cNvCxnSpPr/>
              <p:nvPr/>
            </p:nvCxnSpPr>
            <p:spPr>
              <a:xfrm flipH="1" flipV="1">
                <a:off x="7759" y="264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7219" name="Group 24"/>
              <p:cNvGrpSpPr/>
              <p:nvPr/>
            </p:nvGrpSpPr>
            <p:grpSpPr>
              <a:xfrm>
                <a:off x="9537" y="2692"/>
                <a:ext cx="360" cy="480"/>
                <a:chExt cx="144" cy="192"/>
              </a:xfrm>
            </p:grpSpPr>
            <p:cxnSp>
              <p:nvCxnSpPr>
                <p:cNvPr id="7238" name="Line 25"/>
                <p:cNvCxnSpPr/>
                <p:nvPr/>
              </p:nvCxnSpPr>
              <p:spPr>
                <a:xfrm flipH="1" flipV="1">
                  <a:off x="75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39" name="Line 26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7220" name="Group 27"/>
              <p:cNvGrpSpPr/>
              <p:nvPr/>
            </p:nvGrpSpPr>
            <p:grpSpPr>
              <a:xfrm>
                <a:off x="10617" y="1252"/>
                <a:ext cx="480" cy="600"/>
                <a:chExt cx="192" cy="240"/>
              </a:xfrm>
            </p:grpSpPr>
            <p:cxnSp>
              <p:nvCxnSpPr>
                <p:cNvPr id="7235" name="Line 28"/>
                <p:cNvCxnSpPr/>
                <p:nvPr/>
              </p:nvCxnSpPr>
              <p:spPr>
                <a:xfrm>
                  <a:off x="0" y="144"/>
                  <a:ext cx="192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36" name="Line 29"/>
                <p:cNvCxnSpPr/>
                <p:nvPr/>
              </p:nvCxnSpPr>
              <p:spPr>
                <a:xfrm flipH="1">
                  <a:off x="96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37" name="未知"/>
                <p:cNvSpPr/>
                <p:nvPr/>
              </p:nvSpPr>
              <p:spPr bwMode="auto">
                <a:xfrm>
                  <a:off x="48" y="144"/>
                  <a:ext cx="48" cy="96"/>
                </a:xfrm>
                <a:custGeom>
                  <a:cxnLst>
                    <a:cxn ang="0">
                      <a:pos x="48" y="0"/>
                    </a:cxn>
                    <a:cxn ang="0">
                      <a:pos x="0" y="48"/>
                    </a:cxn>
                    <a:cxn ang="0">
                      <a:pos x="48" y="96"/>
                    </a:cxn>
                  </a:cxnLst>
                  <a:rect l="l" t="t" r="r" b="b"/>
                  <a:pathLst>
                    <a:path w="48" h="96">
                      <a:moveTo>
                        <a:pt x="48" y="0"/>
                      </a:moveTo>
                      <a:cubicBezTo>
                        <a:pt x="24" y="16"/>
                        <a:pt x="0" y="32"/>
                        <a:pt x="0" y="48"/>
                      </a:cubicBezTo>
                      <a:cubicBezTo>
                        <a:pt x="0" y="64"/>
                        <a:pt x="40" y="88"/>
                        <a:pt x="48" y="96"/>
                      </a:cubicBezTo>
                    </a:path>
                  </a:pathLst>
                </a:custGeom>
                <a:noFill/>
                <a:ln w="19050" cap="flat" cmpd="sng">
                  <a:solidFill>
                    <a:schemeClr val="tx1"/>
                  </a:solidFill>
                  <a:round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endParaRPr/>
                </a:p>
              </p:txBody>
            </p:sp>
          </p:grpSp>
          <p:sp>
            <p:nvSpPr>
              <p:cNvPr id="7221" name="Text Box 31"/>
              <p:cNvSpPr txBox="1"/>
              <p:nvPr/>
            </p:nvSpPr>
            <p:spPr>
              <a:xfrm>
                <a:off x="8454" y="102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  <p:grpSp>
            <p:nvGrpSpPr>
              <p:cNvPr id="7222" name="Group 32"/>
              <p:cNvGrpSpPr/>
              <p:nvPr/>
            </p:nvGrpSpPr>
            <p:grpSpPr>
              <a:xfrm>
                <a:off x="0" y="0"/>
                <a:ext cx="2880" cy="3053"/>
                <a:chExt cx="2880" cy="3053"/>
              </a:xfrm>
            </p:grpSpPr>
            <p:sp>
              <p:nvSpPr>
                <p:cNvPr id="7224" name="Text Box 33"/>
                <p:cNvSpPr txBox="1"/>
                <p:nvPr/>
              </p:nvSpPr>
              <p:spPr>
                <a:xfrm>
                  <a:off x="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FUJ</a:t>
                  </a:r>
                </a:p>
              </p:txBody>
            </p:sp>
            <p:cxnSp>
              <p:nvCxnSpPr>
                <p:cNvPr id="7225" name="Line 34"/>
                <p:cNvCxnSpPr/>
                <p:nvPr/>
              </p:nvCxnSpPr>
              <p:spPr>
                <a:xfrm flipH="1">
                  <a:off x="480" y="1615"/>
                  <a:ext cx="0" cy="7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26" name="Text Box 35"/>
                <p:cNvSpPr txBox="1"/>
                <p:nvPr/>
              </p:nvSpPr>
              <p:spPr>
                <a:xfrm>
                  <a:off x="0" y="247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sp>
              <p:nvSpPr>
                <p:cNvPr id="7227" name="Text Box 36"/>
                <p:cNvSpPr txBox="1"/>
                <p:nvPr/>
              </p:nvSpPr>
              <p:spPr>
                <a:xfrm>
                  <a:off x="180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FXJ</a:t>
                  </a:r>
                </a:p>
              </p:txBody>
            </p:sp>
            <p:cxnSp>
              <p:nvCxnSpPr>
                <p:cNvPr id="7228" name="Line 37"/>
                <p:cNvCxnSpPr/>
                <p:nvPr/>
              </p:nvCxnSpPr>
              <p:spPr>
                <a:xfrm flipH="1">
                  <a:off x="1080" y="1375"/>
                  <a:ext cx="8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29" name="Line 38"/>
                <p:cNvCxnSpPr/>
                <p:nvPr/>
              </p:nvCxnSpPr>
              <p:spPr>
                <a:xfrm flipH="1" flipV="1">
                  <a:off x="9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30" name="Line 39"/>
                <p:cNvCxnSpPr/>
                <p:nvPr/>
              </p:nvCxnSpPr>
              <p:spPr>
                <a:xfrm flipH="1" flipV="1">
                  <a:off x="27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7231" name="Group 40"/>
                <p:cNvGrpSpPr/>
                <p:nvPr/>
              </p:nvGrpSpPr>
              <p:grpSpPr>
                <a:xfrm>
                  <a:off x="840" y="2455"/>
                  <a:ext cx="360" cy="480"/>
                  <a:chExt cx="144" cy="192"/>
                </a:xfrm>
              </p:grpSpPr>
              <p:cxnSp>
                <p:nvCxnSpPr>
                  <p:cNvPr id="7233" name="Line 41"/>
                  <p:cNvCxnSpPr/>
                  <p:nvPr/>
                </p:nvCxnSpPr>
                <p:spPr>
                  <a:xfrm flipH="1" flipV="1">
                    <a:off x="75" y="0"/>
                    <a:ext cx="0" cy="192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7234" name="Line 42"/>
                  <p:cNvCxnSpPr/>
                  <p:nvPr/>
                </p:nvCxnSpPr>
                <p:spPr>
                  <a:xfrm>
                    <a:off x="0" y="192"/>
                    <a:ext cx="14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sp>
              <p:nvSpPr>
                <p:cNvPr id="7232" name="Text Box 43"/>
                <p:cNvSpPr txBox="1"/>
                <p:nvPr/>
              </p:nvSpPr>
              <p:spPr>
                <a:xfrm>
                  <a:off x="825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en-US"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7223" name="Oval 44"/>
              <p:cNvSpPr/>
              <p:nvPr/>
            </p:nvSpPr>
            <p:spPr>
              <a:xfrm>
                <a:off x="5114" y="808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-</a:t>
                </a:r>
              </a:p>
            </p:txBody>
          </p:sp>
        </p:grpSp>
      </p:grpSp>
      <p:grpSp>
        <p:nvGrpSpPr>
          <p:cNvPr id="7172" name="Group 45"/>
          <p:cNvGrpSpPr/>
          <p:nvPr/>
        </p:nvGrpSpPr>
        <p:grpSpPr>
          <a:xfrm>
            <a:off x="900113" y="3140075"/>
            <a:ext cx="6408737" cy="3530600"/>
            <a:chExt cx="10092" cy="5558"/>
          </a:xfrm>
        </p:grpSpPr>
        <p:sp>
          <p:nvSpPr>
            <p:cNvPr id="7173" name="Text Box 46"/>
            <p:cNvSpPr txBox="1"/>
            <p:nvPr/>
          </p:nvSpPr>
          <p:spPr>
            <a:xfrm>
              <a:off x="8846" y="3404"/>
              <a:ext cx="1078" cy="54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有电</a:t>
              </a:r>
              <a:endParaRPr lang="zh-CN" altLang="en-US"/>
            </a:p>
          </p:txBody>
        </p:sp>
        <p:grpSp>
          <p:nvGrpSpPr>
            <p:cNvPr id="7174" name="Group 47"/>
            <p:cNvGrpSpPr/>
            <p:nvPr/>
          </p:nvGrpSpPr>
          <p:grpSpPr>
            <a:xfrm>
              <a:off x="0" y="0"/>
              <a:ext cx="10093" cy="5558"/>
              <a:chExt cx="10093" cy="5558"/>
            </a:xfrm>
          </p:grpSpPr>
          <p:sp>
            <p:nvSpPr>
              <p:cNvPr id="7175" name="AutoShape 48"/>
              <p:cNvSpPr/>
              <p:nvPr/>
            </p:nvSpPr>
            <p:spPr>
              <a:xfrm>
                <a:off x="4650" y="147"/>
                <a:ext cx="2494" cy="754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ZXJ是否吸起</a:t>
                </a:r>
              </a:p>
            </p:txBody>
          </p:sp>
          <p:cxnSp>
            <p:nvCxnSpPr>
              <p:cNvPr id="7176" name="箭头 283"/>
              <p:cNvCxnSpPr/>
              <p:nvPr/>
            </p:nvCxnSpPr>
            <p:spPr>
              <a:xfrm>
                <a:off x="3174" y="539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77" name="Text Box 50"/>
              <p:cNvSpPr txBox="1"/>
              <p:nvPr/>
            </p:nvSpPr>
            <p:spPr>
              <a:xfrm>
                <a:off x="3288" y="0"/>
                <a:ext cx="1078" cy="54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  <p:grpSp>
            <p:nvGrpSpPr>
              <p:cNvPr id="7178" name="Group 51"/>
              <p:cNvGrpSpPr/>
              <p:nvPr/>
            </p:nvGrpSpPr>
            <p:grpSpPr>
              <a:xfrm>
                <a:off x="0" y="0"/>
                <a:ext cx="3204" cy="4956"/>
                <a:chExt cx="3204" cy="4956"/>
              </a:xfrm>
            </p:grpSpPr>
            <p:sp>
              <p:nvSpPr>
                <p:cNvPr id="7192" name="AutoShape 52"/>
                <p:cNvSpPr/>
                <p:nvPr/>
              </p:nvSpPr>
              <p:spPr>
                <a:xfrm>
                  <a:off x="0" y="0"/>
                  <a:ext cx="3174" cy="1074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FUJ是否吸起</a:t>
                  </a:r>
                </a:p>
              </p:txBody>
            </p:sp>
            <p:sp>
              <p:nvSpPr>
                <p:cNvPr id="7193" name="AutoShape 53"/>
                <p:cNvSpPr/>
                <p:nvPr/>
              </p:nvSpPr>
              <p:spPr>
                <a:xfrm>
                  <a:off x="342" y="3878"/>
                  <a:ext cx="2607" cy="1078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BSJ励磁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电路故障</a:t>
                  </a:r>
                </a:p>
              </p:txBody>
            </p:sp>
            <p:cxnSp>
              <p:nvCxnSpPr>
                <p:cNvPr id="7194" name="AutoShape 54"/>
                <p:cNvCxnSpPr/>
                <p:nvPr/>
              </p:nvCxnSpPr>
              <p:spPr>
                <a:xfrm flipH="1">
                  <a:off x="1608" y="1076"/>
                  <a:ext cx="0" cy="86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7195" name="Text Box 55"/>
                <p:cNvSpPr txBox="1"/>
                <p:nvPr/>
              </p:nvSpPr>
              <p:spPr>
                <a:xfrm>
                  <a:off x="1638" y="1185"/>
                  <a:ext cx="1078" cy="54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  <a:endParaRPr lang="zh-CN" altLang="en-US"/>
                </a:p>
              </p:txBody>
            </p:sp>
            <p:sp>
              <p:nvSpPr>
                <p:cNvPr id="7196" name="AutoShape 56"/>
                <p:cNvSpPr/>
                <p:nvPr/>
              </p:nvSpPr>
              <p:spPr>
                <a:xfrm>
                  <a:off x="30" y="1919"/>
                  <a:ext cx="3174" cy="1074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BSJ是否吸起</a:t>
                  </a:r>
                </a:p>
              </p:txBody>
            </p:sp>
            <p:cxnSp>
              <p:nvCxnSpPr>
                <p:cNvPr id="7197" name="AutoShape 57"/>
                <p:cNvCxnSpPr/>
                <p:nvPr/>
              </p:nvCxnSpPr>
              <p:spPr>
                <a:xfrm flipH="1">
                  <a:off x="1629" y="2995"/>
                  <a:ext cx="0" cy="86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7198" name="Text Box 58"/>
                <p:cNvSpPr txBox="1"/>
                <p:nvPr/>
              </p:nvSpPr>
              <p:spPr>
                <a:xfrm>
                  <a:off x="1659" y="3105"/>
                  <a:ext cx="1078" cy="54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  <a:endParaRPr lang="zh-CN" altLang="en-US"/>
                </a:p>
              </p:txBody>
            </p:sp>
          </p:grpSp>
          <p:grpSp>
            <p:nvGrpSpPr>
              <p:cNvPr id="7179" name="Group 59"/>
              <p:cNvGrpSpPr/>
              <p:nvPr/>
            </p:nvGrpSpPr>
            <p:grpSpPr>
              <a:xfrm>
                <a:off x="4325" y="50"/>
                <a:ext cx="5768" cy="5508"/>
                <a:chExt cx="5768" cy="5508"/>
              </a:xfrm>
            </p:grpSpPr>
            <p:sp>
              <p:nvSpPr>
                <p:cNvPr id="7180" name="Text Box 60"/>
                <p:cNvSpPr txBox="1"/>
                <p:nvPr/>
              </p:nvSpPr>
              <p:spPr>
                <a:xfrm>
                  <a:off x="2933" y="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  <a:endParaRPr lang="zh-CN" altLang="en-US"/>
                </a:p>
              </p:txBody>
            </p:sp>
            <p:cxnSp>
              <p:nvCxnSpPr>
                <p:cNvPr id="7181" name="AutoShape 61"/>
                <p:cNvCxnSpPr/>
                <p:nvPr/>
              </p:nvCxnSpPr>
              <p:spPr>
                <a:xfrm>
                  <a:off x="1571" y="832"/>
                  <a:ext cx="2" cy="1728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cxnSp>
              <p:nvCxnSpPr>
                <p:cNvPr id="7182" name="AutoShape 62"/>
                <p:cNvCxnSpPr/>
                <p:nvPr/>
              </p:nvCxnSpPr>
              <p:spPr>
                <a:xfrm>
                  <a:off x="2820" y="539"/>
                  <a:ext cx="1361" cy="862"/>
                </a:xfrm>
                <a:prstGeom prst="bentConnector3">
                  <a:avLst>
                    <a:gd name="adj1" fmla="val 101175"/>
                  </a:avLst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7183" name="AutoShape 63"/>
                <p:cNvSpPr/>
                <p:nvPr/>
              </p:nvSpPr>
              <p:spPr>
                <a:xfrm>
                  <a:off x="2934" y="1401"/>
                  <a:ext cx="2495" cy="754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FUJ电路故障</a:t>
                  </a:r>
                </a:p>
              </p:txBody>
            </p:sp>
            <p:sp>
              <p:nvSpPr>
                <p:cNvPr id="7184" name="AutoShape 64"/>
                <p:cNvSpPr/>
                <p:nvPr/>
              </p:nvSpPr>
              <p:spPr>
                <a:xfrm>
                  <a:off x="0" y="2561"/>
                  <a:ext cx="3174" cy="1074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  <a:endParaRPr lang="zh-CN" altLang="en-US"/>
                </a:p>
              </p:txBody>
            </p:sp>
            <p:cxnSp>
              <p:nvCxnSpPr>
                <p:cNvPr id="7185" name="AutoShape 65"/>
                <p:cNvCxnSpPr/>
                <p:nvPr/>
              </p:nvCxnSpPr>
              <p:spPr>
                <a:xfrm flipH="1">
                  <a:off x="1550" y="3672"/>
                  <a:ext cx="0" cy="86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7186" name="Text Box 66"/>
                <p:cNvSpPr txBox="1"/>
                <p:nvPr/>
              </p:nvSpPr>
              <p:spPr>
                <a:xfrm>
                  <a:off x="1573" y="3694"/>
                  <a:ext cx="1078" cy="54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无电</a:t>
                  </a:r>
                  <a:endParaRPr lang="zh-CN" altLang="en-US"/>
                </a:p>
              </p:txBody>
            </p:sp>
            <p:sp>
              <p:nvSpPr>
                <p:cNvPr id="7187" name="AutoShape 67"/>
                <p:cNvSpPr/>
                <p:nvPr/>
              </p:nvSpPr>
              <p:spPr>
                <a:xfrm>
                  <a:off x="325" y="4538"/>
                  <a:ext cx="2495" cy="970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接车站故障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或外线故障</a:t>
                  </a:r>
                </a:p>
              </p:txBody>
            </p:sp>
            <p:grpSp>
              <p:nvGrpSpPr>
                <p:cNvPr id="7188" name="Group 68"/>
                <p:cNvGrpSpPr/>
                <p:nvPr/>
              </p:nvGrpSpPr>
              <p:grpSpPr>
                <a:xfrm>
                  <a:off x="3162" y="3127"/>
                  <a:ext cx="2607" cy="1894"/>
                  <a:chExt cx="2607" cy="1894"/>
                </a:xfrm>
              </p:grpSpPr>
              <p:cxnSp>
                <p:nvCxnSpPr>
                  <p:cNvPr id="7190" name="AutoShape 69"/>
                  <p:cNvCxnSpPr/>
                  <p:nvPr/>
                </p:nvCxnSpPr>
                <p:spPr>
                  <a:xfrm>
                    <a:off x="0" y="0"/>
                    <a:ext cx="1332" cy="1234"/>
                  </a:xfrm>
                  <a:prstGeom prst="bentConnector3">
                    <a:avLst>
                      <a:gd name="adj1" fmla="val 100750"/>
                    </a:avLst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191" name="AutoShape 70"/>
                  <p:cNvSpPr/>
                  <p:nvPr/>
                </p:nvSpPr>
                <p:spPr>
                  <a:xfrm>
                    <a:off x="113" y="1206"/>
                    <a:ext cx="2495" cy="689"/>
                  </a:xfrm>
                  <a:prstGeom prst="flowChartAlternateProcess">
                    <a:avLst/>
                  </a:prstGeom>
                  <a:solidFill>
                    <a:schemeClr val="accent1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en-US" b="1"/>
                      <a:t>FXJ电路故障</a:t>
                    </a:r>
                  </a:p>
                </p:txBody>
              </p:sp>
            </p:grpSp>
            <p:sp>
              <p:nvSpPr>
                <p:cNvPr id="7189" name="Text Box 71"/>
                <p:cNvSpPr txBox="1"/>
                <p:nvPr/>
              </p:nvSpPr>
              <p:spPr>
                <a:xfrm>
                  <a:off x="1572" y="1243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</a:p>
              </p:txBody>
            </p:sp>
          </p:grp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sz="3600" b="1">
                <a:latin typeface="宋体" pitchFamily="2" charset="-122"/>
                <a:sym typeface="宋体" pitchFamily="2" charset="-122"/>
              </a:rPr>
              <a:t>发车站办理请求发车时电路故障分析判断</a:t>
            </a:r>
          </a:p>
        </p:txBody>
      </p:sp>
      <p:sp>
        <p:nvSpPr>
          <p:cNvPr id="5123" name="Rectangle 2"/>
          <p:cNvSpPr>
            <a:spLocks noGrp="1"/>
          </p:cNvSpPr>
          <p:nvPr>
            <p:ph idx="1"/>
          </p:nvPr>
        </p:nvSpPr>
        <p:spPr>
          <a:xfrm>
            <a:off x="755650" y="2060575"/>
            <a:ext cx="7561263" cy="187325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>
                <a:solidFill>
                  <a:srgbClr val="FFCC00"/>
                </a:solidFill>
              </a:rPr>
              <a:t>1、发车站请求发车</a:t>
            </a:r>
            <a:r>
              <a:t>电路故障分析判断</a:t>
            </a:r>
          </a:p>
          <a:p>
            <a:pPr lvl="0"/>
            <a:r>
              <a:rPr lang="zh-CN" altLang="zh-CN">
                <a:solidFill>
                  <a:srgbClr val="FFCC00"/>
                </a:solidFill>
              </a:rPr>
              <a:t>2、接车站自动回执</a:t>
            </a:r>
            <a:r>
              <a:t>电路故障分析判断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2"/>
          <p:cNvGrpSpPr/>
          <p:nvPr/>
        </p:nvGrpSpPr>
        <p:grpSpPr>
          <a:xfrm>
            <a:off x="514350" y="2387600"/>
            <a:ext cx="7848600" cy="3778250"/>
            <a:chExt cx="12358" cy="5948"/>
          </a:xfrm>
        </p:grpSpPr>
        <p:grpSp>
          <p:nvGrpSpPr>
            <p:cNvPr id="6149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6152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6153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6187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88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6154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6155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6156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6182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6183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184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185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186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6157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6158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6159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60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61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6162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6163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6171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6172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6179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6180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6181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6173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6174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6175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6176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6177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6178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cxnSp>
              <p:nvCxnSpPr>
                <p:cNvPr id="6164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6165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6169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70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sp>
              <p:nvSpPr>
                <p:cNvPr id="6166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6167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68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6150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6151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6147" name="Rectangle 43"/>
          <p:cNvSpPr>
            <a:spLocks noGrp="1"/>
          </p:cNvSpPr>
          <p:nvPr>
            <p:ph type="title"/>
          </p:nvPr>
        </p:nvSpPr>
        <p:spPr>
          <a:xfrm>
            <a:off x="107950" y="274638"/>
            <a:ext cx="8578850" cy="995362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sz="4000">
                <a:solidFill>
                  <a:srgbClr val="FFCC00"/>
                </a:solidFill>
              </a:rPr>
              <a:t>发车站请求发车</a:t>
            </a:r>
            <a:r>
              <a:rPr sz="4000"/>
              <a:t>电路故障分析判断</a:t>
            </a:r>
          </a:p>
        </p:txBody>
      </p:sp>
      <p:sp>
        <p:nvSpPr>
          <p:cNvPr id="6148" name="Rectangle 44"/>
          <p:cNvSpPr>
            <a:spLocks noGrp="1"/>
          </p:cNvSpPr>
          <p:nvPr>
            <p:ph idx="1"/>
          </p:nvPr>
        </p:nvSpPr>
        <p:spPr>
          <a:xfrm>
            <a:off x="539750" y="1485900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Group 2"/>
          <p:cNvGrpSpPr/>
          <p:nvPr/>
        </p:nvGrpSpPr>
        <p:grpSpPr>
          <a:xfrm>
            <a:off x="660400" y="404813"/>
            <a:ext cx="7440613" cy="2552700"/>
            <a:chExt cx="12358" cy="5948"/>
          </a:xfrm>
        </p:grpSpPr>
        <p:grpSp>
          <p:nvGrpSpPr>
            <p:cNvPr id="7193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7196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7197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7231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32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7198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7199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7200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7226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7227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28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29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30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7201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7202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7203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04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05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7206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7207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7215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7216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7223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7224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7225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7217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7218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7219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7220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7221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7222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cxnSp>
              <p:nvCxnSpPr>
                <p:cNvPr id="7208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7209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7213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14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sp>
              <p:nvSpPr>
                <p:cNvPr id="7210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7211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12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7194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7195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7171" name="AutoShape 43"/>
          <p:cNvSpPr/>
          <p:nvPr/>
        </p:nvSpPr>
        <p:spPr>
          <a:xfrm>
            <a:off x="612775" y="260350"/>
            <a:ext cx="2447925" cy="17287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7172" name="Group 44"/>
          <p:cNvGrpSpPr/>
          <p:nvPr/>
        </p:nvGrpSpPr>
        <p:grpSpPr>
          <a:xfrm>
            <a:off x="611188" y="3041650"/>
            <a:ext cx="7127875" cy="3338513"/>
            <a:chExt cx="11224" cy="5258"/>
          </a:xfrm>
        </p:grpSpPr>
        <p:sp>
          <p:nvSpPr>
            <p:cNvPr id="7173" name="AutoShape 45"/>
            <p:cNvSpPr/>
            <p:nvPr/>
          </p:nvSpPr>
          <p:spPr>
            <a:xfrm>
              <a:off x="5074" y="2056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XZJ电路故障</a:t>
              </a:r>
            </a:p>
          </p:txBody>
        </p:sp>
        <p:grpSp>
          <p:nvGrpSpPr>
            <p:cNvPr id="7174" name="Group 46"/>
            <p:cNvGrpSpPr/>
            <p:nvPr/>
          </p:nvGrpSpPr>
          <p:grpSpPr>
            <a:xfrm>
              <a:off x="0" y="0"/>
              <a:ext cx="11224" cy="5259"/>
              <a:chExt cx="11224" cy="5259"/>
            </a:xfrm>
          </p:grpSpPr>
          <p:sp>
            <p:nvSpPr>
              <p:cNvPr id="7175" name="AutoShape 47"/>
              <p:cNvSpPr/>
              <p:nvPr/>
            </p:nvSpPr>
            <p:spPr>
              <a:xfrm>
                <a:off x="0" y="45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XZJ是否吸起</a:t>
                </a:r>
              </a:p>
            </p:txBody>
          </p:sp>
          <p:sp>
            <p:nvSpPr>
              <p:cNvPr id="7176" name="AutoShape 48"/>
              <p:cNvSpPr/>
              <p:nvPr/>
            </p:nvSpPr>
            <p:spPr>
              <a:xfrm>
                <a:off x="0" y="2086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</a:p>
            </p:txBody>
          </p:sp>
          <p:sp>
            <p:nvSpPr>
              <p:cNvPr id="7177" name="AutoShape 49"/>
              <p:cNvSpPr/>
              <p:nvPr/>
            </p:nvSpPr>
            <p:spPr>
              <a:xfrm>
                <a:off x="4548" y="45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ZDJ是否吸起</a:t>
                </a:r>
              </a:p>
            </p:txBody>
          </p:sp>
          <p:sp>
            <p:nvSpPr>
              <p:cNvPr id="7178" name="AutoShape 50"/>
              <p:cNvSpPr/>
              <p:nvPr/>
            </p:nvSpPr>
            <p:spPr>
              <a:xfrm>
                <a:off x="113" y="4127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接车站故障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7179" name="AutoShape 51"/>
              <p:cNvSpPr/>
              <p:nvPr/>
            </p:nvSpPr>
            <p:spPr>
              <a:xfrm>
                <a:off x="3426" y="414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ZXJ送电故障</a:t>
                </a:r>
              </a:p>
            </p:txBody>
          </p:sp>
          <p:sp>
            <p:nvSpPr>
              <p:cNvPr id="7180" name="AutoShape 52"/>
              <p:cNvSpPr/>
              <p:nvPr/>
            </p:nvSpPr>
            <p:spPr>
              <a:xfrm>
                <a:off x="8618" y="1964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ZDJ电路故障</a:t>
                </a:r>
              </a:p>
            </p:txBody>
          </p:sp>
          <p:cxnSp>
            <p:nvCxnSpPr>
              <p:cNvPr id="7181" name="AutoShape 53"/>
              <p:cNvCxnSpPr>
                <a:stCxn id="7175" idx="2"/>
                <a:endCxn id="7176" idx="0"/>
              </p:cNvCxnSpPr>
              <p:nvPr/>
            </p:nvCxnSpPr>
            <p:spPr>
              <a:xfrm flipH="1">
                <a:off x="1588" y="1176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7182" name="AutoShape 54"/>
              <p:cNvCxnSpPr/>
              <p:nvPr/>
            </p:nvCxnSpPr>
            <p:spPr>
              <a:xfrm flipH="1">
                <a:off x="1586" y="3216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7183" name="AutoShape 55"/>
              <p:cNvCxnSpPr/>
              <p:nvPr/>
            </p:nvCxnSpPr>
            <p:spPr>
              <a:xfrm flipH="1">
                <a:off x="6153" y="1178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7184" name="箭头 283"/>
              <p:cNvCxnSpPr/>
              <p:nvPr/>
            </p:nvCxnSpPr>
            <p:spPr>
              <a:xfrm>
                <a:off x="3175" y="612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7185" name="AutoShape 57"/>
              <p:cNvCxnSpPr/>
              <p:nvPr/>
            </p:nvCxnSpPr>
            <p:spPr>
              <a:xfrm rot="16200000" flipH="1">
                <a:off x="2961" y="2863"/>
                <a:ext cx="1496" cy="1071"/>
              </a:xfrm>
              <a:prstGeom prst="bentConnector3">
                <a:avLst>
                  <a:gd name="adj1" fmla="val -662"/>
                </a:avLst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7186" name="AutoShape 58"/>
              <p:cNvCxnSpPr>
                <a:endCxn id="7180" idx="0"/>
              </p:cNvCxnSpPr>
              <p:nvPr/>
            </p:nvCxnSpPr>
            <p:spPr>
              <a:xfrm>
                <a:off x="7711" y="612"/>
                <a:ext cx="2210" cy="1352"/>
              </a:xfrm>
              <a:prstGeom prst="bentConnector2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87" name="Text Box 59"/>
              <p:cNvSpPr txBox="1"/>
              <p:nvPr/>
            </p:nvSpPr>
            <p:spPr>
              <a:xfrm>
                <a:off x="1530" y="1375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  <p:sp>
            <p:nvSpPr>
              <p:cNvPr id="7188" name="Text Box 60"/>
              <p:cNvSpPr txBox="1"/>
              <p:nvPr/>
            </p:nvSpPr>
            <p:spPr>
              <a:xfrm>
                <a:off x="6123" y="1292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  <p:sp>
            <p:nvSpPr>
              <p:cNvPr id="7189" name="Text Box 61"/>
              <p:cNvSpPr txBox="1"/>
              <p:nvPr/>
            </p:nvSpPr>
            <p:spPr>
              <a:xfrm>
                <a:off x="3175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</a:p>
            </p:txBody>
          </p:sp>
          <p:sp>
            <p:nvSpPr>
              <p:cNvPr id="7190" name="Text Box 62"/>
              <p:cNvSpPr txBox="1"/>
              <p:nvPr/>
            </p:nvSpPr>
            <p:spPr>
              <a:xfrm>
                <a:off x="8051" y="45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  <p:sp>
            <p:nvSpPr>
              <p:cNvPr id="7191" name="Text Box 63"/>
              <p:cNvSpPr txBox="1"/>
              <p:nvPr/>
            </p:nvSpPr>
            <p:spPr>
              <a:xfrm>
                <a:off x="3175" y="197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  <a:endParaRPr lang="zh-CN" altLang="en-US"/>
              </a:p>
            </p:txBody>
          </p:sp>
          <p:sp>
            <p:nvSpPr>
              <p:cNvPr id="7192" name="Text Box 64"/>
              <p:cNvSpPr txBox="1"/>
              <p:nvPr/>
            </p:nvSpPr>
            <p:spPr>
              <a:xfrm>
                <a:off x="1516" y="333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有电</a:t>
                </a:r>
                <a:endParaRPr lang="zh-CN" altLang="en-US"/>
              </a:p>
            </p:txBody>
          </p:sp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Group 2"/>
          <p:cNvGrpSpPr/>
          <p:nvPr/>
        </p:nvGrpSpPr>
        <p:grpSpPr>
          <a:xfrm>
            <a:off x="660400" y="404813"/>
            <a:ext cx="7440613" cy="2552700"/>
            <a:chExt cx="12358" cy="5948"/>
          </a:xfrm>
        </p:grpSpPr>
        <p:grpSp>
          <p:nvGrpSpPr>
            <p:cNvPr id="8232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8235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8236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8270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8271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8237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8238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8239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8265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8266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8267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8268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8269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8240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8241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8242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8243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8244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8245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8246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8254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8255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8262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8263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8264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8256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8257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8258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8259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8260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8261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cxnSp>
              <p:nvCxnSpPr>
                <p:cNvPr id="8247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8248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8252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8253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sp>
              <p:nvSpPr>
                <p:cNvPr id="8249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8250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8251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8233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8234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8195" name="AutoShape 43"/>
          <p:cNvSpPr/>
          <p:nvPr/>
        </p:nvSpPr>
        <p:spPr>
          <a:xfrm>
            <a:off x="5219700" y="333375"/>
            <a:ext cx="3314700" cy="28082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8196" name="Group 44"/>
          <p:cNvGrpSpPr/>
          <p:nvPr/>
        </p:nvGrpSpPr>
        <p:grpSpPr>
          <a:xfrm>
            <a:off x="627063" y="1773238"/>
            <a:ext cx="4592637" cy="5038725"/>
            <a:chExt cx="7234" cy="7936"/>
          </a:xfrm>
        </p:grpSpPr>
        <p:sp>
          <p:nvSpPr>
            <p:cNvPr id="8197" name="AutoShape 45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grpSp>
          <p:nvGrpSpPr>
            <p:cNvPr id="8198" name="Group 46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8199" name="AutoShape 47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TJJ电路故障</a:t>
                </a:r>
              </a:p>
            </p:txBody>
          </p:sp>
          <p:sp>
            <p:nvSpPr>
              <p:cNvPr id="8200" name="AutoShape 48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HDJ电路故障</a:t>
                </a:r>
              </a:p>
            </p:txBody>
          </p:sp>
          <p:grpSp>
            <p:nvGrpSpPr>
              <p:cNvPr id="8201" name="Group 49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8202" name="AutoShape 50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JBD电路故障</a:t>
                  </a:r>
                </a:p>
              </p:txBody>
            </p:sp>
            <p:sp>
              <p:nvSpPr>
                <p:cNvPr id="8203" name="AutoShape 51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HDJ是否吸起</a:t>
                  </a:r>
                </a:p>
              </p:txBody>
            </p:sp>
            <p:sp>
              <p:nvSpPr>
                <p:cNvPr id="8204" name="AutoShape 52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TJJ是否吸起</a:t>
                  </a:r>
                </a:p>
              </p:txBody>
            </p:sp>
            <p:sp>
              <p:nvSpPr>
                <p:cNvPr id="8205" name="AutoShape 53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发车站故障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或外线断线</a:t>
                  </a:r>
                </a:p>
              </p:txBody>
            </p:sp>
            <p:grpSp>
              <p:nvGrpSpPr>
                <p:cNvPr id="8206" name="Group 54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823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31" name="Text Box 56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07" name="Group 57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8228" name="AutoShape 5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9" name="Text Box 5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无电</a:t>
                    </a:r>
                    <a:endParaRPr lang="zh-CN" altLang="en-US"/>
                  </a:p>
                </p:txBody>
              </p:sp>
            </p:grpSp>
            <p:sp>
              <p:nvSpPr>
                <p:cNvPr id="8208" name="AutoShape 60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ZXJ是否吸起</a:t>
                  </a:r>
                </a:p>
              </p:txBody>
            </p:sp>
            <p:sp>
              <p:nvSpPr>
                <p:cNvPr id="8209" name="AutoShape 61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</a:p>
              </p:txBody>
            </p:sp>
            <p:grpSp>
              <p:nvGrpSpPr>
                <p:cNvPr id="8210" name="Group 62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8226" name="Text Box 6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  <p:cxnSp>
                <p:nvCxnSpPr>
                  <p:cNvPr id="8227" name="AutoShape 64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</p:grpSp>
            <p:grpSp>
              <p:nvGrpSpPr>
                <p:cNvPr id="8211" name="Group 65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8224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5" name="Text Box 67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12" name="Group 68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8222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3" name="Text Box 7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13" name="Group 71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822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1" name="Text Box 7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有电</a:t>
                    </a:r>
                  </a:p>
                </p:txBody>
              </p:sp>
            </p:grpSp>
            <p:grpSp>
              <p:nvGrpSpPr>
                <p:cNvPr id="8214" name="Group 74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8218" name="AutoShape 7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19" name="Text Box 7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</a:p>
                </p:txBody>
              </p:sp>
            </p:grpSp>
            <p:grpSp>
              <p:nvGrpSpPr>
                <p:cNvPr id="8215" name="Group 77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8216" name="AutoShape 7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17" name="Text Box 7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Group 2"/>
          <p:cNvGrpSpPr/>
          <p:nvPr/>
        </p:nvGrpSpPr>
        <p:grpSpPr>
          <a:xfrm>
            <a:off x="530225" y="2060575"/>
            <a:ext cx="7829550" cy="3797300"/>
            <a:chExt cx="12330" cy="5981"/>
          </a:xfrm>
        </p:grpSpPr>
        <p:grpSp>
          <p:nvGrpSpPr>
            <p:cNvPr id="9222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9225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9226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9227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9228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9229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9230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9231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9232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9286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87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9233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9234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9235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9236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9284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9285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9237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9282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9283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9238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9239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9277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9278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79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80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81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9240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9241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9246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9247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9274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75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9276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9248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49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9250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9251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52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9253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grpSp>
                <p:nvGrpSpPr>
                  <p:cNvPr id="9254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9272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73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</p:grpSp>
              <p:sp>
                <p:nvSpPr>
                  <p:cNvPr id="9255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9256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57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9258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9270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cxnSp>
                  <p:nvCxnSpPr>
                    <p:cNvPr id="9271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  <p:cxnSp>
                <p:nvCxnSpPr>
                  <p:cNvPr id="9259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60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9261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9262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63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9264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9265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9266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67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68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69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</p:grpSp>
            <p:cxnSp>
              <p:nvCxnSpPr>
                <p:cNvPr id="9242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9243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9244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9245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9223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9224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9219" name="Rectangle 69"/>
          <p:cNvSpPr>
            <a:spLocks noGrp="1"/>
          </p:cNvSpPr>
          <p:nvPr>
            <p:ph type="title"/>
          </p:nvPr>
        </p:nvSpPr>
        <p:spPr>
          <a:xfrm>
            <a:off x="107950" y="274638"/>
            <a:ext cx="8578850" cy="995362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CC00"/>
                </a:solidFill>
              </a:rPr>
              <a:t>接车站自动回执</a:t>
            </a:r>
            <a:r>
              <a:rPr lang="zh-CN" altLang="en-US"/>
              <a:t>电路故障分析判断</a:t>
            </a:r>
          </a:p>
        </p:txBody>
      </p:sp>
      <p:sp>
        <p:nvSpPr>
          <p:cNvPr id="9220" name="Rectangle 70"/>
          <p:cNvSpPr>
            <a:spLocks noGrp="1"/>
          </p:cNvSpPr>
          <p:nvPr>
            <p:ph idx="1"/>
          </p:nvPr>
        </p:nvSpPr>
        <p:spPr>
          <a:xfrm>
            <a:off x="539750" y="1268413"/>
            <a:ext cx="5400675" cy="792162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sp>
        <p:nvSpPr>
          <p:cNvPr id="9221" name="AutoShape 71"/>
          <p:cNvSpPr/>
          <p:nvPr/>
        </p:nvSpPr>
        <p:spPr>
          <a:xfrm>
            <a:off x="396875" y="4149725"/>
            <a:ext cx="6337300" cy="1873250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2"/>
          <p:cNvGrpSpPr/>
          <p:nvPr/>
        </p:nvGrpSpPr>
        <p:grpSpPr>
          <a:xfrm>
            <a:off x="687388" y="260350"/>
            <a:ext cx="7775575" cy="2665413"/>
            <a:chExt cx="12330" cy="5981"/>
          </a:xfrm>
        </p:grpSpPr>
        <p:grpSp>
          <p:nvGrpSpPr>
            <p:cNvPr id="10263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10266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0267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10268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0269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10270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0271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10272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10273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10327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8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0274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0275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0276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0277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10325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0326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0278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10323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0324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0279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0280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10318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0319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0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1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2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0281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10282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10287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0288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0315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16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10317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0289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290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0291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0292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293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0294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grpSp>
                <p:nvGrpSpPr>
                  <p:cNvPr id="10295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10313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14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</p:grpSp>
              <p:sp>
                <p:nvSpPr>
                  <p:cNvPr id="10296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10297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298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10299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10311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cxnSp>
                  <p:nvCxnSpPr>
                    <p:cNvPr id="10312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  <p:cxnSp>
                <p:nvCxnSpPr>
                  <p:cNvPr id="10300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301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10302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0303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304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10305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10306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10307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08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09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10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</p:grpSp>
            <p:cxnSp>
              <p:nvCxnSpPr>
                <p:cNvPr id="10283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0284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10285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10286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0264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0265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0243" name="AutoShape 69"/>
          <p:cNvSpPr/>
          <p:nvPr/>
        </p:nvSpPr>
        <p:spPr>
          <a:xfrm>
            <a:off x="539750" y="1701800"/>
            <a:ext cx="6480175" cy="1439863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  <p:grpSp>
        <p:nvGrpSpPr>
          <p:cNvPr id="10244" name="Group 70"/>
          <p:cNvGrpSpPr/>
          <p:nvPr/>
        </p:nvGrpSpPr>
        <p:grpSpPr>
          <a:xfrm>
            <a:off x="973138" y="4005263"/>
            <a:ext cx="7127875" cy="2017712"/>
            <a:chExt cx="11225" cy="3176"/>
          </a:xfrm>
        </p:grpSpPr>
        <p:sp>
          <p:nvSpPr>
            <p:cNvPr id="10246" name="AutoShape 71"/>
            <p:cNvSpPr/>
            <p:nvPr/>
          </p:nvSpPr>
          <p:spPr>
            <a:xfrm>
              <a:off x="8619" y="19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FXJ送电故障</a:t>
              </a:r>
            </a:p>
          </p:txBody>
        </p:sp>
        <p:grpSp>
          <p:nvGrpSpPr>
            <p:cNvPr id="10247" name="Group 72"/>
            <p:cNvGrpSpPr/>
            <p:nvPr/>
          </p:nvGrpSpPr>
          <p:grpSpPr>
            <a:xfrm>
              <a:off x="0" y="0"/>
              <a:ext cx="9921" cy="3176"/>
              <a:chExt cx="9921" cy="3176"/>
            </a:xfrm>
          </p:grpSpPr>
          <p:sp>
            <p:nvSpPr>
              <p:cNvPr id="10248" name="AutoShape 73"/>
              <p:cNvSpPr/>
              <p:nvPr/>
            </p:nvSpPr>
            <p:spPr>
              <a:xfrm>
                <a:off x="0" y="3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FDJ是否吸起</a:t>
                </a:r>
              </a:p>
            </p:txBody>
          </p:sp>
          <p:sp>
            <p:nvSpPr>
              <p:cNvPr id="10249" name="AutoShape 74"/>
              <p:cNvSpPr/>
              <p:nvPr/>
            </p:nvSpPr>
            <p:spPr>
              <a:xfrm>
                <a:off x="4587" y="3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  <a:endParaRPr lang="zh-CN" altLang="en-US"/>
              </a:p>
            </p:txBody>
          </p:sp>
          <p:sp>
            <p:nvSpPr>
              <p:cNvPr id="10250" name="AutoShape 75"/>
              <p:cNvSpPr/>
              <p:nvPr/>
            </p:nvSpPr>
            <p:spPr>
              <a:xfrm>
                <a:off x="4856" y="2044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发车站故障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10251" name="AutoShape 76"/>
              <p:cNvSpPr/>
              <p:nvPr/>
            </p:nvSpPr>
            <p:spPr>
              <a:xfrm>
                <a:off x="286" y="2044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FDJ电路故障</a:t>
                </a:r>
              </a:p>
            </p:txBody>
          </p:sp>
          <p:cxnSp>
            <p:nvCxnSpPr>
              <p:cNvPr id="10252" name="AutoShape 77"/>
              <p:cNvCxnSpPr/>
              <p:nvPr/>
            </p:nvCxnSpPr>
            <p:spPr>
              <a:xfrm>
                <a:off x="7711" y="570"/>
                <a:ext cx="2210" cy="1352"/>
              </a:xfrm>
              <a:prstGeom prst="bentConnector2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grpSp>
            <p:nvGrpSpPr>
              <p:cNvPr id="10253" name="Group 78"/>
              <p:cNvGrpSpPr/>
              <p:nvPr/>
            </p:nvGrpSpPr>
            <p:grpSpPr>
              <a:xfrm>
                <a:off x="3175" y="0"/>
                <a:ext cx="1474" cy="576"/>
                <a:chExt cx="1474" cy="576"/>
              </a:xfrm>
            </p:grpSpPr>
            <p:cxnSp>
              <p:nvCxnSpPr>
                <p:cNvPr id="10261" name="箭头 283"/>
                <p:cNvCxnSpPr/>
                <p:nvPr/>
              </p:nvCxnSpPr>
              <p:spPr>
                <a:xfrm>
                  <a:off x="0" y="570"/>
                  <a:ext cx="1474" cy="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10262" name="Text Box 80"/>
                <p:cNvSpPr txBox="1"/>
                <p:nvPr/>
              </p:nvSpPr>
              <p:spPr>
                <a:xfrm>
                  <a:off x="114" y="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</a:p>
              </p:txBody>
            </p:sp>
          </p:grpSp>
          <p:grpSp>
            <p:nvGrpSpPr>
              <p:cNvPr id="10254" name="Group 81"/>
              <p:cNvGrpSpPr/>
              <p:nvPr/>
            </p:nvGrpSpPr>
            <p:grpSpPr>
              <a:xfrm>
                <a:off x="1588" y="1136"/>
                <a:ext cx="1078" cy="910"/>
                <a:chExt cx="1078" cy="910"/>
              </a:xfrm>
            </p:grpSpPr>
            <p:cxnSp>
              <p:nvCxnSpPr>
                <p:cNvPr id="10259" name="AutoShape 82"/>
                <p:cNvCxnSpPr/>
                <p:nvPr/>
              </p:nvCxnSpPr>
              <p:spPr>
                <a:xfrm flipH="1">
                  <a:off x="0" y="0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10260" name="Text Box 83"/>
                <p:cNvSpPr txBox="1"/>
                <p:nvPr/>
              </p:nvSpPr>
              <p:spPr>
                <a:xfrm>
                  <a:off x="0" y="114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  <a:endParaRPr lang="zh-CN" altLang="en-US"/>
                </a:p>
              </p:txBody>
            </p:sp>
          </p:grpSp>
          <p:sp>
            <p:nvSpPr>
              <p:cNvPr id="10255" name="Text Box 84"/>
              <p:cNvSpPr txBox="1"/>
              <p:nvPr/>
            </p:nvSpPr>
            <p:spPr>
              <a:xfrm>
                <a:off x="8279" y="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</a:p>
            </p:txBody>
          </p:sp>
          <p:grpSp>
            <p:nvGrpSpPr>
              <p:cNvPr id="10256" name="Group 85"/>
              <p:cNvGrpSpPr/>
              <p:nvPr/>
            </p:nvGrpSpPr>
            <p:grpSpPr>
              <a:xfrm>
                <a:off x="6066" y="1136"/>
                <a:ext cx="1078" cy="910"/>
                <a:chExt cx="1078" cy="910"/>
              </a:xfrm>
            </p:grpSpPr>
            <p:cxnSp>
              <p:nvCxnSpPr>
                <p:cNvPr id="10257" name="AutoShape 86"/>
                <p:cNvCxnSpPr/>
                <p:nvPr/>
              </p:nvCxnSpPr>
              <p:spPr>
                <a:xfrm flipH="1">
                  <a:off x="87" y="0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10258" name="Text Box 87"/>
                <p:cNvSpPr txBox="1"/>
                <p:nvPr/>
              </p:nvSpPr>
              <p:spPr>
                <a:xfrm>
                  <a:off x="0" y="114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有电</a:t>
                  </a:r>
                  <a:endParaRPr lang="zh-CN" altLang="en-US"/>
                </a:p>
              </p:txBody>
            </p:sp>
          </p:grpSp>
        </p:grpSp>
      </p:grpSp>
      <p:sp>
        <p:nvSpPr>
          <p:cNvPr id="10245" name="AutoShape 88"/>
          <p:cNvSpPr/>
          <p:nvPr/>
        </p:nvSpPr>
        <p:spPr>
          <a:xfrm>
            <a:off x="5292725" y="1809750"/>
            <a:ext cx="1584325" cy="93662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0000"/>
                </a:solidFill>
              </a:rPr>
              <a:t>故障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Group 2"/>
          <p:cNvGrpSpPr/>
          <p:nvPr/>
        </p:nvGrpSpPr>
        <p:grpSpPr>
          <a:xfrm>
            <a:off x="398463" y="260350"/>
            <a:ext cx="7775575" cy="2051050"/>
            <a:chExt cx="12330" cy="5981"/>
          </a:xfrm>
        </p:grpSpPr>
        <p:grpSp>
          <p:nvGrpSpPr>
            <p:cNvPr id="11305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11308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1309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11310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1311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11312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1313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11314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11315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11369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70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1316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1317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1318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1319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11367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1368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1320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11365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1366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1321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1322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11360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1361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62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63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64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1323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11324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11329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1330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1357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8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11359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1331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32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1333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1334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35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1336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grpSp>
                <p:nvGrpSpPr>
                  <p:cNvPr id="11337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11355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6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</p:grpSp>
              <p:sp>
                <p:nvSpPr>
                  <p:cNvPr id="11338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11339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40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11341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11353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cxnSp>
                  <p:nvCxnSpPr>
                    <p:cNvPr id="11354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  <p:cxnSp>
                <p:nvCxnSpPr>
                  <p:cNvPr id="11342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43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11344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1345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46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11347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11348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11349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0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1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2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</p:grpSp>
            <p:cxnSp>
              <p:nvCxnSpPr>
                <p:cNvPr id="11325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1326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11327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11328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1306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1307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1267" name="AutoShape 69"/>
          <p:cNvSpPr/>
          <p:nvPr/>
        </p:nvSpPr>
        <p:spPr>
          <a:xfrm>
            <a:off x="250825" y="1441450"/>
            <a:ext cx="6553200" cy="14382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1268" name="AutoShape 70"/>
          <p:cNvSpPr/>
          <p:nvPr/>
        </p:nvSpPr>
        <p:spPr>
          <a:xfrm>
            <a:off x="396875" y="1547813"/>
            <a:ext cx="3529013" cy="1246187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11269" name="Group 71"/>
          <p:cNvGrpSpPr/>
          <p:nvPr/>
        </p:nvGrpSpPr>
        <p:grpSpPr>
          <a:xfrm>
            <a:off x="2124075" y="2505075"/>
            <a:ext cx="6121400" cy="4308475"/>
            <a:chExt cx="7234" cy="7936"/>
          </a:xfrm>
        </p:grpSpPr>
        <p:sp>
          <p:nvSpPr>
            <p:cNvPr id="11270" name="AutoShape 72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rgbClr val="BBE0E3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sz="1600"/>
                <a:t>FXJ电路故障</a:t>
              </a:r>
            </a:p>
          </p:txBody>
        </p:sp>
        <p:grpSp>
          <p:nvGrpSpPr>
            <p:cNvPr id="11271" name="Group 73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11272" name="AutoShape 74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rgbClr val="BBE0E3"/>
              </a:solidFill>
              <a:ln>
                <a:solidFill>
                  <a:prstClr val="black"/>
                </a:solidFill>
                <a:miter lim="800000"/>
              </a:ln>
              <a:effectLst/>
            </p:spPr>
            <p:txBody>
              <a:bodyPr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1600"/>
                  <a:t>GDJ电路故障</a:t>
                </a:r>
              </a:p>
            </p:txBody>
          </p:sp>
          <p:sp>
            <p:nvSpPr>
              <p:cNvPr id="11273" name="AutoShape 75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rgbClr val="BBE0E3"/>
              </a:solidFill>
              <a:ln>
                <a:solidFill>
                  <a:prstClr val="black"/>
                </a:solidFill>
                <a:miter lim="800000"/>
              </a:ln>
              <a:effectLst/>
            </p:spPr>
            <p:txBody>
              <a:bodyPr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1600"/>
                  <a:t>ZKJ电路故障</a:t>
                </a:r>
              </a:p>
            </p:txBody>
          </p:sp>
          <p:grpSp>
            <p:nvGrpSpPr>
              <p:cNvPr id="11274" name="Group 76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11275" name="AutoShape 77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sz="1600"/>
                    <a:t>FBD电路故障</a:t>
                  </a:r>
                </a:p>
              </p:txBody>
            </p:sp>
            <p:sp>
              <p:nvSpPr>
                <p:cNvPr id="11276" name="AutoShape 78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ZKJ是否吸起</a:t>
                  </a:r>
                </a:p>
              </p:txBody>
            </p:sp>
            <p:sp>
              <p:nvSpPr>
                <p:cNvPr id="11277" name="AutoShape 79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GDJ是否吸起</a:t>
                  </a:r>
                </a:p>
              </p:txBody>
            </p:sp>
            <p:sp>
              <p:nvSpPr>
                <p:cNvPr id="11278" name="AutoShape 80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sz="1600"/>
                    <a:t>接车站故障</a:t>
                  </a:r>
                </a:p>
                <a:p>
                  <a:pPr marL="0" lvl="0" indent="0" algn="ctr" eaLnBrk="1" hangingPunct="1"/>
                  <a:r>
                    <a:rPr lang="zh-CN" altLang="en-US" sz="1600"/>
                    <a:t>或外线断线</a:t>
                  </a:r>
                </a:p>
              </p:txBody>
            </p:sp>
            <p:grpSp>
              <p:nvGrpSpPr>
                <p:cNvPr id="11279" name="Group 81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11303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304" name="Text Box 8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0" name="Group 84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11301" name="AutoShape 8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302" name="Text Box 8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无电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sp>
              <p:nvSpPr>
                <p:cNvPr id="11281" name="AutoShape 87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FXJ是否吸起</a:t>
                  </a:r>
                </a:p>
              </p:txBody>
            </p:sp>
            <p:sp>
              <p:nvSpPr>
                <p:cNvPr id="11282" name="AutoShape 88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sz="1600"/>
                    <a:t>测</a:t>
                  </a:r>
                  <a:r>
                    <a:rPr lang="zh-CN" altLang="zh-CN" sz="1600"/>
                    <a:t>X1X2电压</a:t>
                  </a:r>
                </a:p>
              </p:txBody>
            </p:sp>
            <p:grpSp>
              <p:nvGrpSpPr>
                <p:cNvPr id="11283" name="Group 89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11299" name="Text Box 90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  <p:cxnSp>
                <p:nvCxnSpPr>
                  <p:cNvPr id="11300" name="AutoShape 91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</p:grpSp>
            <p:grpSp>
              <p:nvGrpSpPr>
                <p:cNvPr id="11284" name="Group 92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11297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8" name="Text Box 94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5" name="Group 95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11295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6" name="Text Box 97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6" name="Group 98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11293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4" name="Text Box 10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有电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7" name="Group 101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11291" name="AutoShape 102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2" name="Text Box 10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8" name="Group 104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11289" name="AutoShape 10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0" name="Text Box 10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 w="9525" cap="flat" cmpd="sng">
            <a:noFill/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3600" b="1">
                <a:latin typeface="宋体" pitchFamily="2" charset="-122"/>
                <a:sym typeface="宋体" pitchFamily="2" charset="-122"/>
              </a:rPr>
              <a:t>接车站办理同意接车时电路故障分析判断</a:t>
            </a:r>
          </a:p>
        </p:txBody>
      </p:sp>
      <p:sp>
        <p:nvSpPr>
          <p:cNvPr id="5123" name="Rectangle 2"/>
          <p:cNvSpPr>
            <a:spLocks noGrp="1"/>
          </p:cNvSpPr>
          <p:nvPr>
            <p:ph idx="1"/>
          </p:nvPr>
        </p:nvSpPr>
        <p:spPr>
          <a:xfrm>
            <a:off x="539750" y="1485900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5124" name="Group 4"/>
          <p:cNvGrpSpPr/>
          <p:nvPr/>
        </p:nvGrpSpPr>
        <p:grpSpPr>
          <a:xfrm>
            <a:off x="663575" y="2492375"/>
            <a:ext cx="7756525" cy="2908300"/>
            <a:chExt cx="12216" cy="4580"/>
          </a:xfrm>
        </p:grpSpPr>
        <p:sp>
          <p:nvSpPr>
            <p:cNvPr id="5125" name="Text Box 5"/>
            <p:cNvSpPr txBox="1"/>
            <p:nvPr/>
          </p:nvSpPr>
          <p:spPr>
            <a:xfrm>
              <a:off x="8551" y="2225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BSJ</a:t>
              </a:r>
            </a:p>
          </p:txBody>
        </p:sp>
        <p:grpSp>
          <p:nvGrpSpPr>
            <p:cNvPr id="5126" name="Group 6"/>
            <p:cNvGrpSpPr/>
            <p:nvPr/>
          </p:nvGrpSpPr>
          <p:grpSpPr>
            <a:xfrm>
              <a:off x="0" y="0"/>
              <a:ext cx="12216" cy="4580"/>
              <a:chExt cx="12216" cy="4580"/>
            </a:xfrm>
          </p:grpSpPr>
          <p:grpSp>
            <p:nvGrpSpPr>
              <p:cNvPr id="5127" name="Group 7"/>
              <p:cNvGrpSpPr/>
              <p:nvPr/>
            </p:nvGrpSpPr>
            <p:grpSpPr>
              <a:xfrm>
                <a:off x="0" y="0"/>
                <a:ext cx="10474" cy="4580"/>
                <a:chExt cx="10474" cy="4580"/>
              </a:xfrm>
            </p:grpSpPr>
            <p:sp>
              <p:nvSpPr>
                <p:cNvPr id="5152" name="Text Box 8"/>
                <p:cNvSpPr txBox="1"/>
                <p:nvPr/>
              </p:nvSpPr>
              <p:spPr>
                <a:xfrm>
                  <a:off x="45" y="838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5153" name="Line 9"/>
                <p:cNvCxnSpPr/>
                <p:nvPr/>
              </p:nvCxnSpPr>
              <p:spPr>
                <a:xfrm flipH="1" flipV="1">
                  <a:off x="1125" y="79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54" name="Line 10"/>
                <p:cNvCxnSpPr/>
                <p:nvPr/>
              </p:nvCxnSpPr>
              <p:spPr>
                <a:xfrm flipH="1">
                  <a:off x="525" y="143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5" name="Text Box 11"/>
                <p:cNvSpPr txBox="1"/>
                <p:nvPr/>
              </p:nvSpPr>
              <p:spPr>
                <a:xfrm>
                  <a:off x="45" y="2180"/>
                  <a:ext cx="9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grpSp>
              <p:nvGrpSpPr>
                <p:cNvPr id="5156" name="Group 12"/>
                <p:cNvGrpSpPr/>
                <p:nvPr/>
              </p:nvGrpSpPr>
              <p:grpSpPr>
                <a:xfrm>
                  <a:off x="1080" y="2278"/>
                  <a:ext cx="285" cy="360"/>
                  <a:chExt cx="114" cy="144"/>
                </a:xfrm>
              </p:grpSpPr>
              <p:cxnSp>
                <p:nvCxnSpPr>
                  <p:cNvPr id="5170" name="Line 13"/>
                  <p:cNvCxnSpPr/>
                  <p:nvPr/>
                </p:nvCxnSpPr>
                <p:spPr>
                  <a:xfrm flipH="1" flipV="1">
                    <a:off x="48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5171" name="Line 14"/>
                  <p:cNvCxnSpPr/>
                  <p:nvPr/>
                </p:nvCxnSpPr>
                <p:spPr>
                  <a:xfrm>
                    <a:off x="0" y="144"/>
                    <a:ext cx="11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5157" name="Line 15"/>
                <p:cNvCxnSpPr/>
                <p:nvPr/>
              </p:nvCxnSpPr>
              <p:spPr>
                <a:xfrm flipH="1">
                  <a:off x="525" y="2758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8" name="Text Box 16"/>
                <p:cNvSpPr txBox="1"/>
                <p:nvPr/>
              </p:nvSpPr>
              <p:spPr>
                <a:xfrm>
                  <a:off x="0" y="4003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5159" name="Group 17"/>
                <p:cNvGrpSpPr/>
                <p:nvPr/>
              </p:nvGrpSpPr>
              <p:grpSpPr>
                <a:xfrm>
                  <a:off x="1005" y="3960"/>
                  <a:ext cx="660" cy="620"/>
                  <a:chExt cx="264" cy="248"/>
                </a:xfrm>
              </p:grpSpPr>
              <p:sp>
                <p:nvSpPr>
                  <p:cNvPr id="5165" name="Oval 18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5166" name="Line 19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67" name="Line 20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68" name="Line 21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69" name="Line 22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5160" name="Line 23"/>
                <p:cNvCxnSpPr/>
                <p:nvPr/>
              </p:nvCxnSpPr>
              <p:spPr>
                <a:xfrm flipH="1">
                  <a:off x="1485" y="2518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61" name="Text Box 24"/>
                <p:cNvSpPr txBox="1"/>
                <p:nvPr/>
              </p:nvSpPr>
              <p:spPr>
                <a:xfrm>
                  <a:off x="2528" y="227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5162" name="Line 25"/>
                <p:cNvCxnSpPr/>
                <p:nvPr/>
              </p:nvCxnSpPr>
              <p:spPr>
                <a:xfrm flipH="1" flipV="1">
                  <a:off x="3495" y="215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63" name="Text Box 26"/>
                <p:cNvSpPr txBox="1"/>
                <p:nvPr/>
              </p:nvSpPr>
              <p:spPr>
                <a:xfrm>
                  <a:off x="1630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  <p:sp>
              <p:nvSpPr>
                <p:cNvPr id="5164" name="Text Box 27"/>
                <p:cNvSpPr txBox="1"/>
                <p:nvPr/>
              </p:nvSpPr>
              <p:spPr>
                <a:xfrm>
                  <a:off x="8914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乙站</a:t>
                  </a:r>
                </a:p>
              </p:txBody>
            </p:sp>
          </p:grpSp>
          <p:grpSp>
            <p:nvGrpSpPr>
              <p:cNvPr id="5128" name="Group 28"/>
              <p:cNvGrpSpPr/>
              <p:nvPr/>
            </p:nvGrpSpPr>
            <p:grpSpPr>
              <a:xfrm>
                <a:off x="3756" y="771"/>
                <a:ext cx="8460" cy="3785"/>
                <a:chExt cx="8460" cy="3785"/>
              </a:xfrm>
            </p:grpSpPr>
            <p:cxnSp>
              <p:nvCxnSpPr>
                <p:cNvPr id="5129" name="Line 29"/>
                <p:cNvCxnSpPr/>
                <p:nvPr/>
              </p:nvCxnSpPr>
              <p:spPr>
                <a:xfrm flipH="1">
                  <a:off x="0" y="1758"/>
                  <a:ext cx="31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30" name="Text Box 30"/>
                <p:cNvSpPr txBox="1"/>
                <p:nvPr/>
              </p:nvSpPr>
              <p:spPr>
                <a:xfrm>
                  <a:off x="4860" y="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TJJ</a:t>
                  </a:r>
                </a:p>
              </p:txBody>
            </p:sp>
            <p:cxnSp>
              <p:nvCxnSpPr>
                <p:cNvPr id="5131" name="Line 31"/>
                <p:cNvCxnSpPr/>
                <p:nvPr/>
              </p:nvCxnSpPr>
              <p:spPr>
                <a:xfrm flipH="1">
                  <a:off x="5340" y="66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32" name="Line 32"/>
                <p:cNvCxnSpPr/>
                <p:nvPr/>
              </p:nvCxnSpPr>
              <p:spPr>
                <a:xfrm flipH="1" flipV="1">
                  <a:off x="5820" y="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33" name="Line 33"/>
                <p:cNvCxnSpPr/>
                <p:nvPr/>
              </p:nvCxnSpPr>
              <p:spPr>
                <a:xfrm flipH="1">
                  <a:off x="5865" y="141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34" name="Line 34"/>
                <p:cNvCxnSpPr/>
                <p:nvPr/>
              </p:nvCxnSpPr>
              <p:spPr>
                <a:xfrm flipH="1">
                  <a:off x="4260" y="1725"/>
                  <a:ext cx="4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35" name="Text Box 35"/>
                <p:cNvSpPr txBox="1"/>
                <p:nvPr/>
              </p:nvSpPr>
              <p:spPr>
                <a:xfrm>
                  <a:off x="3190" y="1440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ZDJ</a:t>
                  </a:r>
                </a:p>
              </p:txBody>
            </p:sp>
            <p:cxnSp>
              <p:nvCxnSpPr>
                <p:cNvPr id="5136" name="Line 36"/>
                <p:cNvCxnSpPr/>
                <p:nvPr/>
              </p:nvCxnSpPr>
              <p:spPr>
                <a:xfrm flipH="1" flipV="1">
                  <a:off x="4165" y="1365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37" name="Line 37"/>
                <p:cNvCxnSpPr/>
                <p:nvPr/>
              </p:nvCxnSpPr>
              <p:spPr>
                <a:xfrm flipH="1">
                  <a:off x="6060" y="172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38" name="Text Box 38"/>
                <p:cNvSpPr txBox="1"/>
                <p:nvPr/>
              </p:nvSpPr>
              <p:spPr>
                <a:xfrm>
                  <a:off x="6960" y="147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BSA</a:t>
                  </a:r>
                </a:p>
              </p:txBody>
            </p:sp>
            <p:grpSp>
              <p:nvGrpSpPr>
                <p:cNvPr id="5139" name="Group 39"/>
                <p:cNvGrpSpPr/>
                <p:nvPr/>
              </p:nvGrpSpPr>
              <p:grpSpPr>
                <a:xfrm>
                  <a:off x="7980" y="1365"/>
                  <a:ext cx="480" cy="600"/>
                  <a:chExt cx="192" cy="240"/>
                </a:xfrm>
              </p:grpSpPr>
              <p:cxnSp>
                <p:nvCxnSpPr>
                  <p:cNvPr id="5149" name="Line 40"/>
                  <p:cNvCxnSpPr/>
                  <p:nvPr/>
                </p:nvCxnSpPr>
                <p:spPr>
                  <a:xfrm>
                    <a:off x="0" y="144"/>
                    <a:ext cx="192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50" name="Line 41"/>
                  <p:cNvCxnSpPr/>
                  <p:nvPr/>
                </p:nvCxnSpPr>
                <p:spPr>
                  <a:xfrm flipH="1">
                    <a:off x="96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5151" name="未知"/>
                  <p:cNvSpPr/>
                  <p:nvPr/>
                </p:nvSpPr>
                <p:spPr bwMode="auto">
                  <a:xfrm>
                    <a:off x="48" y="144"/>
                    <a:ext cx="48" cy="96"/>
                  </a:xfrm>
                  <a:custGeom>
                    <a:cxnLst>
                      <a:cxn ang="0">
                        <a:pos x="48" y="0"/>
                      </a:cxn>
                      <a:cxn ang="0">
                        <a:pos x="0" y="48"/>
                      </a:cxn>
                      <a:cxn ang="0">
                        <a:pos x="48" y="96"/>
                      </a:cxn>
                    </a:cxnLst>
                    <a:rect l="l" t="t" r="r" b="b"/>
                    <a:pathLst>
                      <a:path w="48" h="96">
                        <a:moveTo>
                          <a:pt x="48" y="0"/>
                        </a:moveTo>
                        <a:cubicBezTo>
                          <a:pt x="24" y="16"/>
                          <a:pt x="0" y="32"/>
                          <a:pt x="0" y="48"/>
                        </a:cubicBezTo>
                        <a:cubicBezTo>
                          <a:pt x="0" y="64"/>
                          <a:pt x="40" y="88"/>
                          <a:pt x="48" y="96"/>
                        </a:cubicBezTo>
                      </a:path>
                    </a:pathLst>
                  </a:custGeom>
                  <a:noFill/>
                  <a:ln w="19050" cap="flat" cmpd="sng">
                    <a:solidFill>
                      <a:schemeClr val="tx1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endParaRPr/>
                  </a:p>
                </p:txBody>
              </p:sp>
            </p:grpSp>
            <p:cxnSp>
              <p:nvCxnSpPr>
                <p:cNvPr id="5140" name="Line 43"/>
                <p:cNvCxnSpPr/>
                <p:nvPr/>
              </p:nvCxnSpPr>
              <p:spPr>
                <a:xfrm flipH="1">
                  <a:off x="5340" y="1965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41" name="Text Box 44"/>
                <p:cNvSpPr txBox="1"/>
                <p:nvPr/>
              </p:nvSpPr>
              <p:spPr>
                <a:xfrm>
                  <a:off x="4900" y="3143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JBD</a:t>
                  </a:r>
                </a:p>
              </p:txBody>
            </p:sp>
            <p:grpSp>
              <p:nvGrpSpPr>
                <p:cNvPr id="5142" name="Group 45"/>
                <p:cNvGrpSpPr/>
                <p:nvPr/>
              </p:nvGrpSpPr>
              <p:grpSpPr>
                <a:xfrm>
                  <a:off x="4320" y="3165"/>
                  <a:ext cx="660" cy="620"/>
                  <a:chExt cx="264" cy="248"/>
                </a:xfrm>
              </p:grpSpPr>
              <p:sp>
                <p:nvSpPr>
                  <p:cNvPr id="5144" name="Oval 46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5145" name="Line 47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46" name="Line 48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47" name="Line 49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48" name="Line 50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sp>
              <p:nvSpPr>
                <p:cNvPr id="5143" name="Oval 51"/>
                <p:cNvSpPr/>
                <p:nvPr/>
              </p:nvSpPr>
              <p:spPr>
                <a:xfrm>
                  <a:off x="1680" y="10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AutoShape 2"/>
          <p:cNvSpPr/>
          <p:nvPr/>
        </p:nvSpPr>
        <p:spPr>
          <a:xfrm>
            <a:off x="4787900" y="476250"/>
            <a:ext cx="3673475" cy="23764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故障</a:t>
            </a:r>
          </a:p>
        </p:txBody>
      </p:sp>
      <p:grpSp>
        <p:nvGrpSpPr>
          <p:cNvPr id="6147" name="Group 3"/>
          <p:cNvGrpSpPr/>
          <p:nvPr/>
        </p:nvGrpSpPr>
        <p:grpSpPr>
          <a:xfrm>
            <a:off x="663575" y="117475"/>
            <a:ext cx="7756525" cy="2592388"/>
            <a:chExt cx="12216" cy="4580"/>
          </a:xfrm>
        </p:grpSpPr>
        <p:sp>
          <p:nvSpPr>
            <p:cNvPr id="6171" name="Text Box 4"/>
            <p:cNvSpPr txBox="1"/>
            <p:nvPr/>
          </p:nvSpPr>
          <p:spPr>
            <a:xfrm>
              <a:off x="8551" y="2225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BSJ</a:t>
              </a:r>
            </a:p>
          </p:txBody>
        </p:sp>
        <p:grpSp>
          <p:nvGrpSpPr>
            <p:cNvPr id="6172" name="Group 5"/>
            <p:cNvGrpSpPr/>
            <p:nvPr/>
          </p:nvGrpSpPr>
          <p:grpSpPr>
            <a:xfrm>
              <a:off x="0" y="0"/>
              <a:ext cx="12216" cy="4580"/>
              <a:chExt cx="12216" cy="4580"/>
            </a:xfrm>
          </p:grpSpPr>
          <p:grpSp>
            <p:nvGrpSpPr>
              <p:cNvPr id="6173" name="Group 6"/>
              <p:cNvGrpSpPr/>
              <p:nvPr/>
            </p:nvGrpSpPr>
            <p:grpSpPr>
              <a:xfrm>
                <a:off x="0" y="0"/>
                <a:ext cx="10474" cy="4580"/>
                <a:chExt cx="10474" cy="4580"/>
              </a:xfrm>
            </p:grpSpPr>
            <p:sp>
              <p:nvSpPr>
                <p:cNvPr id="6198" name="Text Box 7"/>
                <p:cNvSpPr txBox="1"/>
                <p:nvPr/>
              </p:nvSpPr>
              <p:spPr>
                <a:xfrm>
                  <a:off x="45" y="838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6199" name="Line 8"/>
                <p:cNvCxnSpPr/>
                <p:nvPr/>
              </p:nvCxnSpPr>
              <p:spPr>
                <a:xfrm flipH="1" flipV="1">
                  <a:off x="1125" y="79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200" name="Line 9"/>
                <p:cNvCxnSpPr/>
                <p:nvPr/>
              </p:nvCxnSpPr>
              <p:spPr>
                <a:xfrm flipH="1">
                  <a:off x="525" y="143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201" name="Text Box 10"/>
                <p:cNvSpPr txBox="1"/>
                <p:nvPr/>
              </p:nvSpPr>
              <p:spPr>
                <a:xfrm>
                  <a:off x="45" y="2180"/>
                  <a:ext cx="9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grpSp>
              <p:nvGrpSpPr>
                <p:cNvPr id="6202" name="Group 11"/>
                <p:cNvGrpSpPr/>
                <p:nvPr/>
              </p:nvGrpSpPr>
              <p:grpSpPr>
                <a:xfrm>
                  <a:off x="1080" y="2278"/>
                  <a:ext cx="285" cy="360"/>
                  <a:chExt cx="114" cy="144"/>
                </a:xfrm>
              </p:grpSpPr>
              <p:cxnSp>
                <p:nvCxnSpPr>
                  <p:cNvPr id="6216" name="Line 12"/>
                  <p:cNvCxnSpPr/>
                  <p:nvPr/>
                </p:nvCxnSpPr>
                <p:spPr>
                  <a:xfrm flipH="1" flipV="1">
                    <a:off x="48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6217" name="Line 13"/>
                  <p:cNvCxnSpPr/>
                  <p:nvPr/>
                </p:nvCxnSpPr>
                <p:spPr>
                  <a:xfrm>
                    <a:off x="0" y="144"/>
                    <a:ext cx="11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6203" name="Line 14"/>
                <p:cNvCxnSpPr/>
                <p:nvPr/>
              </p:nvCxnSpPr>
              <p:spPr>
                <a:xfrm flipH="1">
                  <a:off x="525" y="2758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204" name="Text Box 15"/>
                <p:cNvSpPr txBox="1"/>
                <p:nvPr/>
              </p:nvSpPr>
              <p:spPr>
                <a:xfrm>
                  <a:off x="0" y="4003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6205" name="Group 16"/>
                <p:cNvGrpSpPr/>
                <p:nvPr/>
              </p:nvGrpSpPr>
              <p:grpSpPr>
                <a:xfrm>
                  <a:off x="1005" y="3960"/>
                  <a:ext cx="660" cy="620"/>
                  <a:chExt cx="264" cy="248"/>
                </a:xfrm>
              </p:grpSpPr>
              <p:sp>
                <p:nvSpPr>
                  <p:cNvPr id="6211" name="Oval 17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6212" name="Line 18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213" name="Line 19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214" name="Line 20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215" name="Line 21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6206" name="Line 22"/>
                <p:cNvCxnSpPr/>
                <p:nvPr/>
              </p:nvCxnSpPr>
              <p:spPr>
                <a:xfrm flipH="1">
                  <a:off x="1485" y="2518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207" name="Text Box 23"/>
                <p:cNvSpPr txBox="1"/>
                <p:nvPr/>
              </p:nvSpPr>
              <p:spPr>
                <a:xfrm>
                  <a:off x="2528" y="227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6208" name="Line 24"/>
                <p:cNvCxnSpPr/>
                <p:nvPr/>
              </p:nvCxnSpPr>
              <p:spPr>
                <a:xfrm flipH="1" flipV="1">
                  <a:off x="3495" y="215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209" name="Text Box 25"/>
                <p:cNvSpPr txBox="1"/>
                <p:nvPr/>
              </p:nvSpPr>
              <p:spPr>
                <a:xfrm>
                  <a:off x="1630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  <p:sp>
              <p:nvSpPr>
                <p:cNvPr id="6210" name="Text Box 26"/>
                <p:cNvSpPr txBox="1"/>
                <p:nvPr/>
              </p:nvSpPr>
              <p:spPr>
                <a:xfrm>
                  <a:off x="8914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乙站</a:t>
                  </a:r>
                </a:p>
              </p:txBody>
            </p:sp>
          </p:grpSp>
          <p:grpSp>
            <p:nvGrpSpPr>
              <p:cNvPr id="6174" name="Group 27"/>
              <p:cNvGrpSpPr/>
              <p:nvPr/>
            </p:nvGrpSpPr>
            <p:grpSpPr>
              <a:xfrm>
                <a:off x="3756" y="771"/>
                <a:ext cx="8460" cy="3785"/>
                <a:chExt cx="8460" cy="3785"/>
              </a:xfrm>
            </p:grpSpPr>
            <p:cxnSp>
              <p:nvCxnSpPr>
                <p:cNvPr id="6175" name="Line 28"/>
                <p:cNvCxnSpPr/>
                <p:nvPr/>
              </p:nvCxnSpPr>
              <p:spPr>
                <a:xfrm flipH="1">
                  <a:off x="0" y="1758"/>
                  <a:ext cx="31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76" name="Text Box 29"/>
                <p:cNvSpPr txBox="1"/>
                <p:nvPr/>
              </p:nvSpPr>
              <p:spPr>
                <a:xfrm>
                  <a:off x="4860" y="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TJJ</a:t>
                  </a:r>
                </a:p>
              </p:txBody>
            </p:sp>
            <p:cxnSp>
              <p:nvCxnSpPr>
                <p:cNvPr id="6177" name="Line 30"/>
                <p:cNvCxnSpPr/>
                <p:nvPr/>
              </p:nvCxnSpPr>
              <p:spPr>
                <a:xfrm flipH="1">
                  <a:off x="5340" y="66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78" name="Line 31"/>
                <p:cNvCxnSpPr/>
                <p:nvPr/>
              </p:nvCxnSpPr>
              <p:spPr>
                <a:xfrm flipH="1" flipV="1">
                  <a:off x="5820" y="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79" name="Line 32"/>
                <p:cNvCxnSpPr/>
                <p:nvPr/>
              </p:nvCxnSpPr>
              <p:spPr>
                <a:xfrm flipH="1">
                  <a:off x="5865" y="141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80" name="Line 33"/>
                <p:cNvCxnSpPr/>
                <p:nvPr/>
              </p:nvCxnSpPr>
              <p:spPr>
                <a:xfrm flipH="1">
                  <a:off x="4260" y="1725"/>
                  <a:ext cx="4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81" name="Text Box 34"/>
                <p:cNvSpPr txBox="1"/>
                <p:nvPr/>
              </p:nvSpPr>
              <p:spPr>
                <a:xfrm>
                  <a:off x="3190" y="1440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ZDJ</a:t>
                  </a:r>
                </a:p>
              </p:txBody>
            </p:sp>
            <p:cxnSp>
              <p:nvCxnSpPr>
                <p:cNvPr id="6182" name="Line 35"/>
                <p:cNvCxnSpPr/>
                <p:nvPr/>
              </p:nvCxnSpPr>
              <p:spPr>
                <a:xfrm flipH="1" flipV="1">
                  <a:off x="4165" y="1365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83" name="Line 36"/>
                <p:cNvCxnSpPr/>
                <p:nvPr/>
              </p:nvCxnSpPr>
              <p:spPr>
                <a:xfrm flipH="1">
                  <a:off x="6060" y="172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84" name="Text Box 37"/>
                <p:cNvSpPr txBox="1"/>
                <p:nvPr/>
              </p:nvSpPr>
              <p:spPr>
                <a:xfrm>
                  <a:off x="6960" y="147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BSA</a:t>
                  </a:r>
                </a:p>
              </p:txBody>
            </p:sp>
            <p:grpSp>
              <p:nvGrpSpPr>
                <p:cNvPr id="6185" name="Group 38"/>
                <p:cNvGrpSpPr/>
                <p:nvPr/>
              </p:nvGrpSpPr>
              <p:grpSpPr>
                <a:xfrm>
                  <a:off x="7980" y="1365"/>
                  <a:ext cx="480" cy="600"/>
                  <a:chExt cx="192" cy="240"/>
                </a:xfrm>
              </p:grpSpPr>
              <p:cxnSp>
                <p:nvCxnSpPr>
                  <p:cNvPr id="6195" name="Line 39"/>
                  <p:cNvCxnSpPr/>
                  <p:nvPr/>
                </p:nvCxnSpPr>
                <p:spPr>
                  <a:xfrm>
                    <a:off x="0" y="144"/>
                    <a:ext cx="192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6" name="Line 40"/>
                  <p:cNvCxnSpPr/>
                  <p:nvPr/>
                </p:nvCxnSpPr>
                <p:spPr>
                  <a:xfrm flipH="1">
                    <a:off x="96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6197" name="未知"/>
                  <p:cNvSpPr/>
                  <p:nvPr/>
                </p:nvSpPr>
                <p:spPr bwMode="auto">
                  <a:xfrm>
                    <a:off x="48" y="144"/>
                    <a:ext cx="48" cy="96"/>
                  </a:xfrm>
                  <a:custGeom>
                    <a:cxnLst>
                      <a:cxn ang="0">
                        <a:pos x="48" y="0"/>
                      </a:cxn>
                      <a:cxn ang="0">
                        <a:pos x="0" y="48"/>
                      </a:cxn>
                      <a:cxn ang="0">
                        <a:pos x="48" y="96"/>
                      </a:cxn>
                    </a:cxnLst>
                    <a:rect l="l" t="t" r="r" b="b"/>
                    <a:pathLst>
                      <a:path w="48" h="96">
                        <a:moveTo>
                          <a:pt x="48" y="0"/>
                        </a:moveTo>
                        <a:cubicBezTo>
                          <a:pt x="24" y="16"/>
                          <a:pt x="0" y="32"/>
                          <a:pt x="0" y="48"/>
                        </a:cubicBezTo>
                        <a:cubicBezTo>
                          <a:pt x="0" y="64"/>
                          <a:pt x="40" y="88"/>
                          <a:pt x="48" y="96"/>
                        </a:cubicBezTo>
                      </a:path>
                    </a:pathLst>
                  </a:custGeom>
                  <a:noFill/>
                  <a:ln w="19050" cap="flat" cmpd="sng">
                    <a:solidFill>
                      <a:schemeClr val="tx1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endParaRPr/>
                  </a:p>
                </p:txBody>
              </p:sp>
            </p:grpSp>
            <p:cxnSp>
              <p:nvCxnSpPr>
                <p:cNvPr id="6186" name="Line 42"/>
                <p:cNvCxnSpPr/>
                <p:nvPr/>
              </p:nvCxnSpPr>
              <p:spPr>
                <a:xfrm flipH="1">
                  <a:off x="5340" y="1965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87" name="Text Box 43"/>
                <p:cNvSpPr txBox="1"/>
                <p:nvPr/>
              </p:nvSpPr>
              <p:spPr>
                <a:xfrm>
                  <a:off x="4900" y="3143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JBD</a:t>
                  </a:r>
                </a:p>
              </p:txBody>
            </p:sp>
            <p:grpSp>
              <p:nvGrpSpPr>
                <p:cNvPr id="6188" name="Group 44"/>
                <p:cNvGrpSpPr/>
                <p:nvPr/>
              </p:nvGrpSpPr>
              <p:grpSpPr>
                <a:xfrm>
                  <a:off x="4320" y="3165"/>
                  <a:ext cx="660" cy="620"/>
                  <a:chExt cx="264" cy="248"/>
                </a:xfrm>
              </p:grpSpPr>
              <p:sp>
                <p:nvSpPr>
                  <p:cNvPr id="6190" name="Oval 45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6191" name="Line 46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2" name="Line 47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3" name="Line 48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4" name="Line 49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sp>
              <p:nvSpPr>
                <p:cNvPr id="6189" name="Oval 50"/>
                <p:cNvSpPr/>
                <p:nvPr/>
              </p:nvSpPr>
              <p:spPr>
                <a:xfrm>
                  <a:off x="1680" y="10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</p:grpSp>
      <p:grpSp>
        <p:nvGrpSpPr>
          <p:cNvPr id="6148" name="Group 51"/>
          <p:cNvGrpSpPr/>
          <p:nvPr/>
        </p:nvGrpSpPr>
        <p:grpSpPr>
          <a:xfrm>
            <a:off x="973138" y="3187700"/>
            <a:ext cx="7008812" cy="3265488"/>
            <a:chExt cx="11038" cy="5143"/>
          </a:xfrm>
        </p:grpSpPr>
        <p:grpSp>
          <p:nvGrpSpPr>
            <p:cNvPr id="6149" name="Group 52"/>
            <p:cNvGrpSpPr/>
            <p:nvPr/>
          </p:nvGrpSpPr>
          <p:grpSpPr>
            <a:xfrm>
              <a:off x="0" y="0"/>
              <a:ext cx="7709" cy="2086"/>
              <a:chExt cx="7709" cy="2086"/>
            </a:xfrm>
          </p:grpSpPr>
          <p:sp>
            <p:nvSpPr>
              <p:cNvPr id="6165" name="AutoShape 53"/>
              <p:cNvSpPr/>
              <p:nvPr/>
            </p:nvSpPr>
            <p:spPr>
              <a:xfrm>
                <a:off x="4649" y="271"/>
                <a:ext cx="3061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BSJ自闭电路故障</a:t>
                </a:r>
              </a:p>
            </p:txBody>
          </p:sp>
          <p:sp>
            <p:nvSpPr>
              <p:cNvPr id="6166" name="AutoShape 54"/>
              <p:cNvSpPr/>
              <p:nvPr/>
            </p:nvSpPr>
            <p:spPr>
              <a:xfrm>
                <a:off x="0" y="45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BSJ是否落下</a:t>
                </a:r>
              </a:p>
            </p:txBody>
          </p:sp>
          <p:cxnSp>
            <p:nvCxnSpPr>
              <p:cNvPr id="6167" name="AutoShape 55"/>
              <p:cNvCxnSpPr>
                <a:stCxn id="6166" idx="2"/>
                <a:endCxn id="6159" idx="0"/>
              </p:cNvCxnSpPr>
              <p:nvPr/>
            </p:nvCxnSpPr>
            <p:spPr>
              <a:xfrm flipH="1">
                <a:off x="1588" y="1176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6168" name="箭头 283"/>
              <p:cNvCxnSpPr/>
              <p:nvPr/>
            </p:nvCxnSpPr>
            <p:spPr>
              <a:xfrm>
                <a:off x="3175" y="612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6169" name="Text Box 57"/>
              <p:cNvSpPr txBox="1"/>
              <p:nvPr/>
            </p:nvSpPr>
            <p:spPr>
              <a:xfrm>
                <a:off x="1530" y="1375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</a:p>
            </p:txBody>
          </p:sp>
          <p:sp>
            <p:nvSpPr>
              <p:cNvPr id="6170" name="Text Box 58"/>
              <p:cNvSpPr txBox="1"/>
              <p:nvPr/>
            </p:nvSpPr>
            <p:spPr>
              <a:xfrm>
                <a:off x="3175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</p:grpSp>
        <p:grpSp>
          <p:nvGrpSpPr>
            <p:cNvPr id="6150" name="Group 59"/>
            <p:cNvGrpSpPr/>
            <p:nvPr/>
          </p:nvGrpSpPr>
          <p:grpSpPr>
            <a:xfrm>
              <a:off x="0" y="1973"/>
              <a:ext cx="11038" cy="3171"/>
              <a:chExt cx="11038" cy="3171"/>
            </a:xfrm>
          </p:grpSpPr>
          <p:sp>
            <p:nvSpPr>
              <p:cNvPr id="6151" name="AutoShape 60"/>
              <p:cNvSpPr/>
              <p:nvPr/>
            </p:nvSpPr>
            <p:spPr>
              <a:xfrm>
                <a:off x="4555" y="91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</a:p>
            </p:txBody>
          </p:sp>
          <p:sp>
            <p:nvSpPr>
              <p:cNvPr id="6152" name="AutoShape 61"/>
              <p:cNvSpPr/>
              <p:nvPr/>
            </p:nvSpPr>
            <p:spPr>
              <a:xfrm>
                <a:off x="8432" y="2039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发车站故障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6153" name="AutoShape 62"/>
              <p:cNvSpPr/>
              <p:nvPr/>
            </p:nvSpPr>
            <p:spPr>
              <a:xfrm>
                <a:off x="4862" y="2132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FXJ送电故障</a:t>
                </a:r>
              </a:p>
            </p:txBody>
          </p:sp>
          <p:cxnSp>
            <p:nvCxnSpPr>
              <p:cNvPr id="6154" name="AutoShape 63"/>
              <p:cNvCxnSpPr/>
              <p:nvPr/>
            </p:nvCxnSpPr>
            <p:spPr>
              <a:xfrm flipH="1">
                <a:off x="6152" y="1204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6155" name="AutoShape 64"/>
              <p:cNvCxnSpPr/>
              <p:nvPr/>
            </p:nvCxnSpPr>
            <p:spPr>
              <a:xfrm>
                <a:off x="7710" y="679"/>
                <a:ext cx="2041" cy="1360"/>
              </a:xfrm>
              <a:prstGeom prst="bentConnector3">
                <a:avLst>
                  <a:gd name="adj1" fmla="val 98629"/>
                </a:avLst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6156" name="Text Box 65"/>
              <p:cNvSpPr txBox="1"/>
              <p:nvPr/>
            </p:nvSpPr>
            <p:spPr>
              <a:xfrm>
                <a:off x="6122" y="135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</a:p>
            </p:txBody>
          </p:sp>
          <p:sp>
            <p:nvSpPr>
              <p:cNvPr id="6157" name="Text Box 66"/>
              <p:cNvSpPr txBox="1"/>
              <p:nvPr/>
            </p:nvSpPr>
            <p:spPr>
              <a:xfrm>
                <a:off x="9751" y="1236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有电</a:t>
                </a:r>
                <a:endParaRPr lang="zh-CN" altLang="en-US"/>
              </a:p>
            </p:txBody>
          </p:sp>
          <p:grpSp>
            <p:nvGrpSpPr>
              <p:cNvPr id="6158" name="Group 67"/>
              <p:cNvGrpSpPr/>
              <p:nvPr/>
            </p:nvGrpSpPr>
            <p:grpSpPr>
              <a:xfrm>
                <a:off x="0" y="0"/>
                <a:ext cx="4627" cy="2833"/>
                <a:chExt cx="4627" cy="2833"/>
              </a:xfrm>
            </p:grpSpPr>
            <p:sp>
              <p:nvSpPr>
                <p:cNvPr id="6159" name="AutoShape 68"/>
                <p:cNvSpPr/>
                <p:nvPr/>
              </p:nvSpPr>
              <p:spPr>
                <a:xfrm>
                  <a:off x="0" y="113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ZDJ是否吸起</a:t>
                  </a:r>
                </a:p>
              </p:txBody>
            </p:sp>
            <p:sp>
              <p:nvSpPr>
                <p:cNvPr id="6160" name="AutoShape 69"/>
                <p:cNvSpPr/>
                <p:nvPr/>
              </p:nvSpPr>
              <p:spPr>
                <a:xfrm>
                  <a:off x="276" y="2153"/>
                  <a:ext cx="2608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ZDJ电路故障</a:t>
                  </a:r>
                </a:p>
              </p:txBody>
            </p:sp>
            <p:cxnSp>
              <p:nvCxnSpPr>
                <p:cNvPr id="6161" name="AutoShape 70"/>
                <p:cNvCxnSpPr/>
                <p:nvPr/>
              </p:nvCxnSpPr>
              <p:spPr>
                <a:xfrm flipH="1">
                  <a:off x="1586" y="1243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6162" name="Text Box 71"/>
                <p:cNvSpPr txBox="1"/>
                <p:nvPr/>
              </p:nvSpPr>
              <p:spPr>
                <a:xfrm>
                  <a:off x="3175" y="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  <a:endParaRPr lang="zh-CN" altLang="en-US"/>
                </a:p>
              </p:txBody>
            </p:sp>
            <p:sp>
              <p:nvSpPr>
                <p:cNvPr id="6163" name="Text Box 72"/>
                <p:cNvSpPr txBox="1"/>
                <p:nvPr/>
              </p:nvSpPr>
              <p:spPr>
                <a:xfrm>
                  <a:off x="1516" y="136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  <a:endParaRPr lang="zh-CN" altLang="en-US"/>
                </a:p>
              </p:txBody>
            </p:sp>
            <p:cxnSp>
              <p:nvCxnSpPr>
                <p:cNvPr id="6164" name="箭头 283"/>
                <p:cNvCxnSpPr/>
                <p:nvPr/>
              </p:nvCxnSpPr>
              <p:spPr>
                <a:xfrm>
                  <a:off x="3153" y="679"/>
                  <a:ext cx="1474" cy="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</p:grp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AutoShape 2"/>
          <p:cNvSpPr/>
          <p:nvPr/>
        </p:nvSpPr>
        <p:spPr>
          <a:xfrm>
            <a:off x="323850" y="476250"/>
            <a:ext cx="3097213" cy="23764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故障</a:t>
            </a:r>
          </a:p>
        </p:txBody>
      </p:sp>
      <p:grpSp>
        <p:nvGrpSpPr>
          <p:cNvPr id="7171" name="Group 3"/>
          <p:cNvGrpSpPr/>
          <p:nvPr/>
        </p:nvGrpSpPr>
        <p:grpSpPr>
          <a:xfrm>
            <a:off x="663575" y="117475"/>
            <a:ext cx="7756525" cy="2592388"/>
            <a:chExt cx="12216" cy="4580"/>
          </a:xfrm>
        </p:grpSpPr>
        <p:sp>
          <p:nvSpPr>
            <p:cNvPr id="7198" name="Text Box 4"/>
            <p:cNvSpPr txBox="1"/>
            <p:nvPr/>
          </p:nvSpPr>
          <p:spPr>
            <a:xfrm>
              <a:off x="8551" y="2225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BSJ</a:t>
              </a:r>
            </a:p>
          </p:txBody>
        </p:sp>
        <p:grpSp>
          <p:nvGrpSpPr>
            <p:cNvPr id="7199" name="Group 5"/>
            <p:cNvGrpSpPr/>
            <p:nvPr/>
          </p:nvGrpSpPr>
          <p:grpSpPr>
            <a:xfrm>
              <a:off x="0" y="0"/>
              <a:ext cx="12216" cy="4580"/>
              <a:chExt cx="12216" cy="4580"/>
            </a:xfrm>
          </p:grpSpPr>
          <p:grpSp>
            <p:nvGrpSpPr>
              <p:cNvPr id="7200" name="Group 6"/>
              <p:cNvGrpSpPr/>
              <p:nvPr/>
            </p:nvGrpSpPr>
            <p:grpSpPr>
              <a:xfrm>
                <a:off x="0" y="0"/>
                <a:ext cx="10474" cy="4580"/>
                <a:chExt cx="10474" cy="4580"/>
              </a:xfrm>
            </p:grpSpPr>
            <p:sp>
              <p:nvSpPr>
                <p:cNvPr id="7225" name="Text Box 7"/>
                <p:cNvSpPr txBox="1"/>
                <p:nvPr/>
              </p:nvSpPr>
              <p:spPr>
                <a:xfrm>
                  <a:off x="45" y="838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7226" name="Line 8"/>
                <p:cNvCxnSpPr/>
                <p:nvPr/>
              </p:nvCxnSpPr>
              <p:spPr>
                <a:xfrm flipH="1" flipV="1">
                  <a:off x="1125" y="79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27" name="Line 9"/>
                <p:cNvCxnSpPr/>
                <p:nvPr/>
              </p:nvCxnSpPr>
              <p:spPr>
                <a:xfrm flipH="1">
                  <a:off x="525" y="143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28" name="Text Box 10"/>
                <p:cNvSpPr txBox="1"/>
                <p:nvPr/>
              </p:nvSpPr>
              <p:spPr>
                <a:xfrm>
                  <a:off x="45" y="2180"/>
                  <a:ext cx="9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grpSp>
              <p:nvGrpSpPr>
                <p:cNvPr id="7229" name="Group 11"/>
                <p:cNvGrpSpPr/>
                <p:nvPr/>
              </p:nvGrpSpPr>
              <p:grpSpPr>
                <a:xfrm>
                  <a:off x="1080" y="2278"/>
                  <a:ext cx="285" cy="360"/>
                  <a:chExt cx="114" cy="144"/>
                </a:xfrm>
              </p:grpSpPr>
              <p:cxnSp>
                <p:nvCxnSpPr>
                  <p:cNvPr id="7243" name="Line 12"/>
                  <p:cNvCxnSpPr/>
                  <p:nvPr/>
                </p:nvCxnSpPr>
                <p:spPr>
                  <a:xfrm flipH="1" flipV="1">
                    <a:off x="48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7244" name="Line 13"/>
                  <p:cNvCxnSpPr/>
                  <p:nvPr/>
                </p:nvCxnSpPr>
                <p:spPr>
                  <a:xfrm>
                    <a:off x="0" y="144"/>
                    <a:ext cx="11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7230" name="Line 14"/>
                <p:cNvCxnSpPr/>
                <p:nvPr/>
              </p:nvCxnSpPr>
              <p:spPr>
                <a:xfrm flipH="1">
                  <a:off x="525" y="2758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31" name="Text Box 15"/>
                <p:cNvSpPr txBox="1"/>
                <p:nvPr/>
              </p:nvSpPr>
              <p:spPr>
                <a:xfrm>
                  <a:off x="0" y="4003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7232" name="Group 16"/>
                <p:cNvGrpSpPr/>
                <p:nvPr/>
              </p:nvGrpSpPr>
              <p:grpSpPr>
                <a:xfrm>
                  <a:off x="1005" y="3960"/>
                  <a:ext cx="660" cy="620"/>
                  <a:chExt cx="264" cy="248"/>
                </a:xfrm>
              </p:grpSpPr>
              <p:sp>
                <p:nvSpPr>
                  <p:cNvPr id="7238" name="Oval 17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7239" name="Line 18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40" name="Line 19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41" name="Line 20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42" name="Line 21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7233" name="Line 22"/>
                <p:cNvCxnSpPr/>
                <p:nvPr/>
              </p:nvCxnSpPr>
              <p:spPr>
                <a:xfrm flipH="1">
                  <a:off x="1485" y="2518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34" name="Text Box 23"/>
                <p:cNvSpPr txBox="1"/>
                <p:nvPr/>
              </p:nvSpPr>
              <p:spPr>
                <a:xfrm>
                  <a:off x="2528" y="227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7235" name="Line 24"/>
                <p:cNvCxnSpPr/>
                <p:nvPr/>
              </p:nvCxnSpPr>
              <p:spPr>
                <a:xfrm flipH="1" flipV="1">
                  <a:off x="3495" y="215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36" name="Text Box 25"/>
                <p:cNvSpPr txBox="1"/>
                <p:nvPr/>
              </p:nvSpPr>
              <p:spPr>
                <a:xfrm>
                  <a:off x="1630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  <p:sp>
              <p:nvSpPr>
                <p:cNvPr id="7237" name="Text Box 26"/>
                <p:cNvSpPr txBox="1"/>
                <p:nvPr/>
              </p:nvSpPr>
              <p:spPr>
                <a:xfrm>
                  <a:off x="8914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乙站</a:t>
                  </a:r>
                </a:p>
              </p:txBody>
            </p:sp>
          </p:grpSp>
          <p:grpSp>
            <p:nvGrpSpPr>
              <p:cNvPr id="7201" name="Group 27"/>
              <p:cNvGrpSpPr/>
              <p:nvPr/>
            </p:nvGrpSpPr>
            <p:grpSpPr>
              <a:xfrm>
                <a:off x="3756" y="771"/>
                <a:ext cx="8460" cy="3785"/>
                <a:chExt cx="8460" cy="3785"/>
              </a:xfrm>
            </p:grpSpPr>
            <p:cxnSp>
              <p:nvCxnSpPr>
                <p:cNvPr id="7202" name="Line 28"/>
                <p:cNvCxnSpPr/>
                <p:nvPr/>
              </p:nvCxnSpPr>
              <p:spPr>
                <a:xfrm flipH="1">
                  <a:off x="0" y="1758"/>
                  <a:ext cx="31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03" name="Text Box 29"/>
                <p:cNvSpPr txBox="1"/>
                <p:nvPr/>
              </p:nvSpPr>
              <p:spPr>
                <a:xfrm>
                  <a:off x="4860" y="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TJJ</a:t>
                  </a:r>
                </a:p>
              </p:txBody>
            </p:sp>
            <p:cxnSp>
              <p:nvCxnSpPr>
                <p:cNvPr id="7204" name="Line 30"/>
                <p:cNvCxnSpPr/>
                <p:nvPr/>
              </p:nvCxnSpPr>
              <p:spPr>
                <a:xfrm flipH="1">
                  <a:off x="5340" y="66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05" name="Line 31"/>
                <p:cNvCxnSpPr/>
                <p:nvPr/>
              </p:nvCxnSpPr>
              <p:spPr>
                <a:xfrm flipH="1" flipV="1">
                  <a:off x="5820" y="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06" name="Line 32"/>
                <p:cNvCxnSpPr/>
                <p:nvPr/>
              </p:nvCxnSpPr>
              <p:spPr>
                <a:xfrm flipH="1">
                  <a:off x="5865" y="141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07" name="Line 33"/>
                <p:cNvCxnSpPr/>
                <p:nvPr/>
              </p:nvCxnSpPr>
              <p:spPr>
                <a:xfrm flipH="1">
                  <a:off x="4260" y="1725"/>
                  <a:ext cx="4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08" name="Text Box 34"/>
                <p:cNvSpPr txBox="1"/>
                <p:nvPr/>
              </p:nvSpPr>
              <p:spPr>
                <a:xfrm>
                  <a:off x="3190" y="1440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ZDJ</a:t>
                  </a:r>
                </a:p>
              </p:txBody>
            </p:sp>
            <p:cxnSp>
              <p:nvCxnSpPr>
                <p:cNvPr id="7209" name="Line 35"/>
                <p:cNvCxnSpPr/>
                <p:nvPr/>
              </p:nvCxnSpPr>
              <p:spPr>
                <a:xfrm flipH="1" flipV="1">
                  <a:off x="4165" y="1365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10" name="Line 36"/>
                <p:cNvCxnSpPr/>
                <p:nvPr/>
              </p:nvCxnSpPr>
              <p:spPr>
                <a:xfrm flipH="1">
                  <a:off x="6060" y="172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11" name="Text Box 37"/>
                <p:cNvSpPr txBox="1"/>
                <p:nvPr/>
              </p:nvSpPr>
              <p:spPr>
                <a:xfrm>
                  <a:off x="6960" y="147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BSA</a:t>
                  </a:r>
                </a:p>
              </p:txBody>
            </p:sp>
            <p:grpSp>
              <p:nvGrpSpPr>
                <p:cNvPr id="7212" name="Group 38"/>
                <p:cNvGrpSpPr/>
                <p:nvPr/>
              </p:nvGrpSpPr>
              <p:grpSpPr>
                <a:xfrm>
                  <a:off x="7980" y="1365"/>
                  <a:ext cx="480" cy="600"/>
                  <a:chExt cx="192" cy="240"/>
                </a:xfrm>
              </p:grpSpPr>
              <p:cxnSp>
                <p:nvCxnSpPr>
                  <p:cNvPr id="7222" name="Line 39"/>
                  <p:cNvCxnSpPr/>
                  <p:nvPr/>
                </p:nvCxnSpPr>
                <p:spPr>
                  <a:xfrm>
                    <a:off x="0" y="144"/>
                    <a:ext cx="192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23" name="Line 40"/>
                  <p:cNvCxnSpPr/>
                  <p:nvPr/>
                </p:nvCxnSpPr>
                <p:spPr>
                  <a:xfrm flipH="1">
                    <a:off x="96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7224" name="未知"/>
                  <p:cNvSpPr/>
                  <p:nvPr/>
                </p:nvSpPr>
                <p:spPr bwMode="auto">
                  <a:xfrm>
                    <a:off x="48" y="144"/>
                    <a:ext cx="48" cy="96"/>
                  </a:xfrm>
                  <a:custGeom>
                    <a:cxnLst>
                      <a:cxn ang="0">
                        <a:pos x="48" y="0"/>
                      </a:cxn>
                      <a:cxn ang="0">
                        <a:pos x="0" y="48"/>
                      </a:cxn>
                      <a:cxn ang="0">
                        <a:pos x="48" y="96"/>
                      </a:cxn>
                    </a:cxnLst>
                    <a:rect l="l" t="t" r="r" b="b"/>
                    <a:pathLst>
                      <a:path w="48" h="96">
                        <a:moveTo>
                          <a:pt x="48" y="0"/>
                        </a:moveTo>
                        <a:cubicBezTo>
                          <a:pt x="24" y="16"/>
                          <a:pt x="0" y="32"/>
                          <a:pt x="0" y="48"/>
                        </a:cubicBezTo>
                        <a:cubicBezTo>
                          <a:pt x="0" y="64"/>
                          <a:pt x="40" y="88"/>
                          <a:pt x="48" y="96"/>
                        </a:cubicBezTo>
                      </a:path>
                    </a:pathLst>
                  </a:custGeom>
                  <a:noFill/>
                  <a:ln w="19050" cap="flat" cmpd="sng">
                    <a:solidFill>
                      <a:schemeClr val="tx1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endParaRPr/>
                  </a:p>
                </p:txBody>
              </p:sp>
            </p:grpSp>
            <p:cxnSp>
              <p:nvCxnSpPr>
                <p:cNvPr id="7213" name="Line 42"/>
                <p:cNvCxnSpPr/>
                <p:nvPr/>
              </p:nvCxnSpPr>
              <p:spPr>
                <a:xfrm flipH="1">
                  <a:off x="5340" y="1965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14" name="Text Box 43"/>
                <p:cNvSpPr txBox="1"/>
                <p:nvPr/>
              </p:nvSpPr>
              <p:spPr>
                <a:xfrm>
                  <a:off x="4900" y="3143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JBD</a:t>
                  </a:r>
                </a:p>
              </p:txBody>
            </p:sp>
            <p:grpSp>
              <p:nvGrpSpPr>
                <p:cNvPr id="7215" name="Group 44"/>
                <p:cNvGrpSpPr/>
                <p:nvPr/>
              </p:nvGrpSpPr>
              <p:grpSpPr>
                <a:xfrm>
                  <a:off x="4320" y="3165"/>
                  <a:ext cx="660" cy="620"/>
                  <a:chExt cx="264" cy="248"/>
                </a:xfrm>
              </p:grpSpPr>
              <p:sp>
                <p:nvSpPr>
                  <p:cNvPr id="7217" name="Oval 45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7218" name="Line 46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19" name="Line 47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20" name="Line 48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21" name="Line 49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sp>
              <p:nvSpPr>
                <p:cNvPr id="7216" name="Oval 50"/>
                <p:cNvSpPr/>
                <p:nvPr/>
              </p:nvSpPr>
              <p:spPr>
                <a:xfrm>
                  <a:off x="1680" y="10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</p:grpSp>
      <p:grpSp>
        <p:nvGrpSpPr>
          <p:cNvPr id="7172" name="Group 51"/>
          <p:cNvGrpSpPr/>
          <p:nvPr/>
        </p:nvGrpSpPr>
        <p:grpSpPr>
          <a:xfrm>
            <a:off x="3203575" y="2781300"/>
            <a:ext cx="4591050" cy="3959225"/>
            <a:chExt cx="7230" cy="6235"/>
          </a:xfrm>
        </p:grpSpPr>
        <p:sp>
          <p:nvSpPr>
            <p:cNvPr id="7173" name="AutoShape 52"/>
            <p:cNvSpPr/>
            <p:nvPr/>
          </p:nvSpPr>
          <p:spPr>
            <a:xfrm>
              <a:off x="4624" y="3629"/>
              <a:ext cx="2606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sp>
          <p:nvSpPr>
            <p:cNvPr id="7174" name="AutoShape 53"/>
            <p:cNvSpPr/>
            <p:nvPr/>
          </p:nvSpPr>
          <p:spPr>
            <a:xfrm>
              <a:off x="4583" y="227"/>
              <a:ext cx="2606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FBD电路故障</a:t>
              </a:r>
            </a:p>
          </p:txBody>
        </p:sp>
        <p:sp>
          <p:nvSpPr>
            <p:cNvPr id="7175" name="AutoShape 54"/>
            <p:cNvSpPr/>
            <p:nvPr/>
          </p:nvSpPr>
          <p:spPr>
            <a:xfrm>
              <a:off x="4575" y="1928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KTJ电路故障</a:t>
              </a:r>
            </a:p>
          </p:txBody>
        </p:sp>
        <p:sp>
          <p:nvSpPr>
            <p:cNvPr id="7176" name="AutoShape 55"/>
            <p:cNvSpPr/>
            <p:nvPr/>
          </p:nvSpPr>
          <p:spPr>
            <a:xfrm>
              <a:off x="12" y="0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KTJ是否吸起</a:t>
              </a:r>
            </a:p>
          </p:txBody>
        </p:sp>
        <p:sp>
          <p:nvSpPr>
            <p:cNvPr id="7177" name="AutoShape 56"/>
            <p:cNvSpPr/>
            <p:nvPr/>
          </p:nvSpPr>
          <p:spPr>
            <a:xfrm>
              <a:off x="233" y="5103"/>
              <a:ext cx="2607" cy="1132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 接车站故障</a:t>
              </a:r>
            </a:p>
            <a:p>
              <a:pPr marL="0" lvl="0" indent="0" algn="ctr" eaLnBrk="1" hangingPunct="1"/>
              <a:r>
                <a:rPr lang="zh-CN" altLang="en-US" b="1"/>
                <a:t>或外线断线</a:t>
              </a:r>
            </a:p>
          </p:txBody>
        </p:sp>
        <p:grpSp>
          <p:nvGrpSpPr>
            <p:cNvPr id="7178" name="Group 57"/>
            <p:cNvGrpSpPr/>
            <p:nvPr/>
          </p:nvGrpSpPr>
          <p:grpSpPr>
            <a:xfrm>
              <a:off x="1544" y="4452"/>
              <a:ext cx="1078" cy="680"/>
              <a:chExt cx="1078" cy="680"/>
            </a:xfrm>
          </p:grpSpPr>
          <p:cxnSp>
            <p:nvCxnSpPr>
              <p:cNvPr id="7196" name="AutoShape 58"/>
              <p:cNvCxnSpPr/>
              <p:nvPr/>
            </p:nvCxnSpPr>
            <p:spPr>
              <a:xfrm flipH="1">
                <a:off x="69" y="60"/>
                <a:ext cx="0" cy="62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97" name="Text Box 59"/>
              <p:cNvSpPr txBox="1"/>
              <p:nvPr/>
            </p:nvSpPr>
            <p:spPr>
              <a:xfrm>
                <a:off x="0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  <a:endParaRPr lang="zh-CN" altLang="en-US"/>
              </a:p>
            </p:txBody>
          </p:sp>
        </p:grpSp>
        <p:sp>
          <p:nvSpPr>
            <p:cNvPr id="7179" name="AutoShape 60"/>
            <p:cNvSpPr/>
            <p:nvPr/>
          </p:nvSpPr>
          <p:spPr>
            <a:xfrm>
              <a:off x="0" y="1701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ZXJ是否吸起</a:t>
              </a:r>
            </a:p>
          </p:txBody>
        </p:sp>
        <p:sp>
          <p:nvSpPr>
            <p:cNvPr id="7180" name="AutoShape 61"/>
            <p:cNvSpPr/>
            <p:nvPr/>
          </p:nvSpPr>
          <p:spPr>
            <a:xfrm>
              <a:off x="5" y="3404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测X1X2电压</a:t>
              </a:r>
            </a:p>
          </p:txBody>
        </p:sp>
        <p:grpSp>
          <p:nvGrpSpPr>
            <p:cNvPr id="7181" name="Group 62"/>
            <p:cNvGrpSpPr/>
            <p:nvPr/>
          </p:nvGrpSpPr>
          <p:grpSpPr>
            <a:xfrm>
              <a:off x="1592" y="2835"/>
              <a:ext cx="1078" cy="620"/>
              <a:chExt cx="1078" cy="620"/>
            </a:xfrm>
          </p:grpSpPr>
          <p:sp>
            <p:nvSpPr>
              <p:cNvPr id="7194" name="Text Box 63"/>
              <p:cNvSpPr txBox="1"/>
              <p:nvPr/>
            </p:nvSpPr>
            <p:spPr>
              <a:xfrm>
                <a:off x="0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  <p:cxnSp>
            <p:nvCxnSpPr>
              <p:cNvPr id="7195" name="AutoShape 64"/>
              <p:cNvCxnSpPr/>
              <p:nvPr/>
            </p:nvCxnSpPr>
            <p:spPr>
              <a:xfrm flipH="1">
                <a:off x="0" y="0"/>
                <a:ext cx="0" cy="62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</p:grpSp>
        <p:grpSp>
          <p:nvGrpSpPr>
            <p:cNvPr id="7182" name="Group 65"/>
            <p:cNvGrpSpPr/>
            <p:nvPr/>
          </p:nvGrpSpPr>
          <p:grpSpPr>
            <a:xfrm>
              <a:off x="3139" y="0"/>
              <a:ext cx="1473" cy="576"/>
              <a:chExt cx="1474" cy="576"/>
            </a:xfrm>
          </p:grpSpPr>
          <p:cxnSp>
            <p:nvCxnSpPr>
              <p:cNvPr id="7192" name="箭头 283"/>
              <p:cNvCxnSpPr/>
              <p:nvPr/>
            </p:nvCxnSpPr>
            <p:spPr>
              <a:xfrm>
                <a:off x="0" y="567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93" name="Text Box 67"/>
              <p:cNvSpPr txBox="1"/>
              <p:nvPr/>
            </p:nvSpPr>
            <p:spPr>
              <a:xfrm>
                <a:off x="155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</p:grpSp>
        <p:grpSp>
          <p:nvGrpSpPr>
            <p:cNvPr id="7183" name="Group 68"/>
            <p:cNvGrpSpPr/>
            <p:nvPr/>
          </p:nvGrpSpPr>
          <p:grpSpPr>
            <a:xfrm>
              <a:off x="3088" y="1701"/>
              <a:ext cx="1473" cy="590"/>
              <a:chExt cx="1474" cy="590"/>
            </a:xfrm>
          </p:grpSpPr>
          <p:cxnSp>
            <p:nvCxnSpPr>
              <p:cNvPr id="7190" name="箭头 283"/>
              <p:cNvCxnSpPr/>
              <p:nvPr/>
            </p:nvCxnSpPr>
            <p:spPr>
              <a:xfrm>
                <a:off x="0" y="590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91" name="Text Box 70"/>
              <p:cNvSpPr txBox="1"/>
              <p:nvPr/>
            </p:nvSpPr>
            <p:spPr>
              <a:xfrm>
                <a:off x="206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</p:grpSp>
        <p:grpSp>
          <p:nvGrpSpPr>
            <p:cNvPr id="7184" name="Group 71"/>
            <p:cNvGrpSpPr/>
            <p:nvPr/>
          </p:nvGrpSpPr>
          <p:grpSpPr>
            <a:xfrm>
              <a:off x="3159" y="3402"/>
              <a:ext cx="1473" cy="590"/>
              <a:chExt cx="1474" cy="590"/>
            </a:xfrm>
          </p:grpSpPr>
          <p:cxnSp>
            <p:nvCxnSpPr>
              <p:cNvPr id="7188" name="箭头 283"/>
              <p:cNvCxnSpPr/>
              <p:nvPr/>
            </p:nvCxnSpPr>
            <p:spPr>
              <a:xfrm>
                <a:off x="0" y="590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89" name="Text Box 73"/>
              <p:cNvSpPr txBox="1"/>
              <p:nvPr/>
            </p:nvSpPr>
            <p:spPr>
              <a:xfrm>
                <a:off x="206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有电</a:t>
                </a:r>
              </a:p>
            </p:txBody>
          </p:sp>
        </p:grpSp>
        <p:grpSp>
          <p:nvGrpSpPr>
            <p:cNvPr id="7185" name="Group 74"/>
            <p:cNvGrpSpPr/>
            <p:nvPr/>
          </p:nvGrpSpPr>
          <p:grpSpPr>
            <a:xfrm>
              <a:off x="1509" y="1071"/>
              <a:ext cx="1078" cy="680"/>
              <a:chExt cx="1078" cy="680"/>
            </a:xfrm>
          </p:grpSpPr>
          <p:cxnSp>
            <p:nvCxnSpPr>
              <p:cNvPr id="7186" name="AutoShape 75"/>
              <p:cNvCxnSpPr/>
              <p:nvPr/>
            </p:nvCxnSpPr>
            <p:spPr>
              <a:xfrm flipH="1">
                <a:off x="69" y="60"/>
                <a:ext cx="0" cy="62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sp>
            <p:nvSpPr>
              <p:cNvPr id="7187" name="Text Box 76"/>
              <p:cNvSpPr txBox="1"/>
              <p:nvPr/>
            </p:nvSpPr>
            <p:spPr>
              <a:xfrm>
                <a:off x="0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Group 2"/>
          <p:cNvGrpSpPr/>
          <p:nvPr/>
        </p:nvGrpSpPr>
        <p:grpSpPr>
          <a:xfrm>
            <a:off x="660400" y="404813"/>
            <a:ext cx="7440613" cy="2552700"/>
            <a:chExt cx="12358" cy="5948"/>
          </a:xfrm>
        </p:grpSpPr>
        <p:grpSp>
          <p:nvGrpSpPr>
            <p:cNvPr id="8232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8235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8236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8270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8271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8237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8238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8239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8265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8266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8267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8268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8269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8240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8241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8242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8243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8244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8245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8246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8254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8255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8262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8263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8264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8256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8257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8258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8259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8260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8261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cxnSp>
              <p:nvCxnSpPr>
                <p:cNvPr id="8247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grpSp>
              <p:nvGrpSpPr>
                <p:cNvPr id="8248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8252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8253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</p:grpSp>
            <p:sp>
              <p:nvSpPr>
                <p:cNvPr id="8249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8250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8251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8233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8234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8195" name="AutoShape 43"/>
          <p:cNvSpPr/>
          <p:nvPr/>
        </p:nvSpPr>
        <p:spPr>
          <a:xfrm>
            <a:off x="5219700" y="333375"/>
            <a:ext cx="3314700" cy="28082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8196" name="Group 44"/>
          <p:cNvGrpSpPr/>
          <p:nvPr/>
        </p:nvGrpSpPr>
        <p:grpSpPr>
          <a:xfrm>
            <a:off x="627063" y="1773238"/>
            <a:ext cx="4592637" cy="5038725"/>
            <a:chExt cx="7234" cy="7936"/>
          </a:xfrm>
        </p:grpSpPr>
        <p:sp>
          <p:nvSpPr>
            <p:cNvPr id="8197" name="AutoShape 45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grpSp>
          <p:nvGrpSpPr>
            <p:cNvPr id="8198" name="Group 46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8199" name="AutoShape 47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TJJ电路故障</a:t>
                </a:r>
              </a:p>
            </p:txBody>
          </p:sp>
          <p:sp>
            <p:nvSpPr>
              <p:cNvPr id="8200" name="AutoShape 48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HDJ电路故障</a:t>
                </a:r>
              </a:p>
            </p:txBody>
          </p:sp>
          <p:grpSp>
            <p:nvGrpSpPr>
              <p:cNvPr id="8201" name="Group 49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8202" name="AutoShape 50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JBD电路故障</a:t>
                  </a:r>
                </a:p>
              </p:txBody>
            </p:sp>
            <p:sp>
              <p:nvSpPr>
                <p:cNvPr id="8203" name="AutoShape 51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HDJ是否吸起</a:t>
                  </a:r>
                </a:p>
              </p:txBody>
            </p:sp>
            <p:sp>
              <p:nvSpPr>
                <p:cNvPr id="8204" name="AutoShape 52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TJJ是否吸起</a:t>
                  </a:r>
                </a:p>
              </p:txBody>
            </p:sp>
            <p:sp>
              <p:nvSpPr>
                <p:cNvPr id="8205" name="AutoShape 53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发车站故障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或外线断线</a:t>
                  </a:r>
                </a:p>
              </p:txBody>
            </p:sp>
            <p:grpSp>
              <p:nvGrpSpPr>
                <p:cNvPr id="8206" name="Group 54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823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31" name="Text Box 56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07" name="Group 57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8228" name="AutoShape 5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9" name="Text Box 5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无电</a:t>
                    </a:r>
                    <a:endParaRPr lang="zh-CN" altLang="en-US"/>
                  </a:p>
                </p:txBody>
              </p:sp>
            </p:grpSp>
            <p:sp>
              <p:nvSpPr>
                <p:cNvPr id="8208" name="AutoShape 60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ZXJ是否吸起</a:t>
                  </a:r>
                </a:p>
              </p:txBody>
            </p:sp>
            <p:sp>
              <p:nvSpPr>
                <p:cNvPr id="8209" name="AutoShape 61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</a:p>
              </p:txBody>
            </p:sp>
            <p:grpSp>
              <p:nvGrpSpPr>
                <p:cNvPr id="8210" name="Group 62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8226" name="Text Box 6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  <p:cxnSp>
                <p:nvCxnSpPr>
                  <p:cNvPr id="8227" name="AutoShape 64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</p:grpSp>
            <p:grpSp>
              <p:nvGrpSpPr>
                <p:cNvPr id="8211" name="Group 65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8224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5" name="Text Box 67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12" name="Group 68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8222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3" name="Text Box 7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13" name="Group 71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822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21" name="Text Box 7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有电</a:t>
                    </a:r>
                  </a:p>
                </p:txBody>
              </p:sp>
            </p:grpSp>
            <p:grpSp>
              <p:nvGrpSpPr>
                <p:cNvPr id="8214" name="Group 74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8218" name="AutoShape 7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19" name="Text Box 7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</a:p>
                </p:txBody>
              </p:sp>
            </p:grpSp>
            <p:grpSp>
              <p:nvGrpSpPr>
                <p:cNvPr id="8215" name="Group 77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8216" name="AutoShape 7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8217" name="Text Box 7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Group 2"/>
          <p:cNvGrpSpPr/>
          <p:nvPr/>
        </p:nvGrpSpPr>
        <p:grpSpPr>
          <a:xfrm>
            <a:off x="530225" y="2060575"/>
            <a:ext cx="7829550" cy="3797300"/>
            <a:chExt cx="12330" cy="5981"/>
          </a:xfrm>
        </p:grpSpPr>
        <p:grpSp>
          <p:nvGrpSpPr>
            <p:cNvPr id="9222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9225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9226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9227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9228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9229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9230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9231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9232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9286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87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9233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9234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9235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9236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9284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9285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9237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9282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9283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9238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9239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9277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9278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79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80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9281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9240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9241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9246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9247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9274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75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9276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9248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49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9250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9251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52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9253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grpSp>
                <p:nvGrpSpPr>
                  <p:cNvPr id="9254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9272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73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</p:grpSp>
              <p:sp>
                <p:nvSpPr>
                  <p:cNvPr id="9255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9256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57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9258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9270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cxnSp>
                  <p:nvCxnSpPr>
                    <p:cNvPr id="9271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  <p:cxnSp>
                <p:nvCxnSpPr>
                  <p:cNvPr id="9259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60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9261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9262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9263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9264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9265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9266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67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68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9269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</p:grpSp>
            <p:cxnSp>
              <p:nvCxnSpPr>
                <p:cNvPr id="9242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9243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9244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9245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9223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9224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9219" name="Rectangle 69"/>
          <p:cNvSpPr>
            <a:spLocks noGrp="1"/>
          </p:cNvSpPr>
          <p:nvPr>
            <p:ph type="title"/>
          </p:nvPr>
        </p:nvSpPr>
        <p:spPr>
          <a:xfrm>
            <a:off x="107950" y="274638"/>
            <a:ext cx="8578850" cy="995362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CC00"/>
                </a:solidFill>
              </a:rPr>
              <a:t>接车站自动回执</a:t>
            </a:r>
            <a:r>
              <a:rPr lang="zh-CN" altLang="en-US"/>
              <a:t>电路故障分析判断</a:t>
            </a:r>
          </a:p>
        </p:txBody>
      </p:sp>
      <p:sp>
        <p:nvSpPr>
          <p:cNvPr id="9220" name="Rectangle 70"/>
          <p:cNvSpPr>
            <a:spLocks noGrp="1"/>
          </p:cNvSpPr>
          <p:nvPr>
            <p:ph idx="1"/>
          </p:nvPr>
        </p:nvSpPr>
        <p:spPr>
          <a:xfrm>
            <a:off x="539750" y="1268413"/>
            <a:ext cx="5400675" cy="792162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sp>
        <p:nvSpPr>
          <p:cNvPr id="9221" name="AutoShape 71"/>
          <p:cNvSpPr/>
          <p:nvPr/>
        </p:nvSpPr>
        <p:spPr>
          <a:xfrm>
            <a:off x="396875" y="4149725"/>
            <a:ext cx="6337300" cy="1873250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2"/>
          <p:cNvGrpSpPr/>
          <p:nvPr/>
        </p:nvGrpSpPr>
        <p:grpSpPr>
          <a:xfrm>
            <a:off x="687388" y="260350"/>
            <a:ext cx="7775575" cy="2665413"/>
            <a:chExt cx="12330" cy="5981"/>
          </a:xfrm>
        </p:grpSpPr>
        <p:grpSp>
          <p:nvGrpSpPr>
            <p:cNvPr id="10263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10266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0267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10268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0269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10270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0271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10272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10273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10327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8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0274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0275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0276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0277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10325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0326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0278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10323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0324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0279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0280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10318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0319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0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1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0322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0281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10282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10287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0288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0315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16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10317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0289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290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0291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0292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293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0294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grpSp>
                <p:nvGrpSpPr>
                  <p:cNvPr id="10295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10313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14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</p:grpSp>
              <p:sp>
                <p:nvSpPr>
                  <p:cNvPr id="10296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10297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298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10299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10311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cxnSp>
                  <p:nvCxnSpPr>
                    <p:cNvPr id="10312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  <p:cxnSp>
                <p:nvCxnSpPr>
                  <p:cNvPr id="10300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301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10302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0303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0304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10305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10306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10307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08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09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0310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</p:grpSp>
            <p:cxnSp>
              <p:nvCxnSpPr>
                <p:cNvPr id="10283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0284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10285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10286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0264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0265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0243" name="AutoShape 69"/>
          <p:cNvSpPr/>
          <p:nvPr/>
        </p:nvSpPr>
        <p:spPr>
          <a:xfrm>
            <a:off x="539750" y="1701800"/>
            <a:ext cx="6480175" cy="1439863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  <p:grpSp>
        <p:nvGrpSpPr>
          <p:cNvPr id="10244" name="Group 70"/>
          <p:cNvGrpSpPr/>
          <p:nvPr/>
        </p:nvGrpSpPr>
        <p:grpSpPr>
          <a:xfrm>
            <a:off x="973138" y="4005263"/>
            <a:ext cx="7127875" cy="2017712"/>
            <a:chExt cx="11225" cy="3176"/>
          </a:xfrm>
        </p:grpSpPr>
        <p:sp>
          <p:nvSpPr>
            <p:cNvPr id="10246" name="AutoShape 71"/>
            <p:cNvSpPr/>
            <p:nvPr/>
          </p:nvSpPr>
          <p:spPr>
            <a:xfrm>
              <a:off x="8619" y="19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FXJ送电故障</a:t>
              </a:r>
            </a:p>
          </p:txBody>
        </p:sp>
        <p:grpSp>
          <p:nvGrpSpPr>
            <p:cNvPr id="10247" name="Group 72"/>
            <p:cNvGrpSpPr/>
            <p:nvPr/>
          </p:nvGrpSpPr>
          <p:grpSpPr>
            <a:xfrm>
              <a:off x="0" y="0"/>
              <a:ext cx="9921" cy="3176"/>
              <a:chExt cx="9921" cy="3176"/>
            </a:xfrm>
          </p:grpSpPr>
          <p:sp>
            <p:nvSpPr>
              <p:cNvPr id="10248" name="AutoShape 73"/>
              <p:cNvSpPr/>
              <p:nvPr/>
            </p:nvSpPr>
            <p:spPr>
              <a:xfrm>
                <a:off x="0" y="3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FDJ是否吸起</a:t>
                </a:r>
              </a:p>
            </p:txBody>
          </p:sp>
          <p:sp>
            <p:nvSpPr>
              <p:cNvPr id="10249" name="AutoShape 74"/>
              <p:cNvSpPr/>
              <p:nvPr/>
            </p:nvSpPr>
            <p:spPr>
              <a:xfrm>
                <a:off x="4587" y="3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  <a:endParaRPr lang="zh-CN" altLang="en-US"/>
              </a:p>
            </p:txBody>
          </p:sp>
          <p:sp>
            <p:nvSpPr>
              <p:cNvPr id="10250" name="AutoShape 75"/>
              <p:cNvSpPr/>
              <p:nvPr/>
            </p:nvSpPr>
            <p:spPr>
              <a:xfrm>
                <a:off x="4856" y="2044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发车站故障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10251" name="AutoShape 76"/>
              <p:cNvSpPr/>
              <p:nvPr/>
            </p:nvSpPr>
            <p:spPr>
              <a:xfrm>
                <a:off x="286" y="2044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FDJ电路故障</a:t>
                </a:r>
              </a:p>
            </p:txBody>
          </p:sp>
          <p:cxnSp>
            <p:nvCxnSpPr>
              <p:cNvPr id="10252" name="AutoShape 77"/>
              <p:cNvCxnSpPr/>
              <p:nvPr/>
            </p:nvCxnSpPr>
            <p:spPr>
              <a:xfrm>
                <a:off x="7711" y="570"/>
                <a:ext cx="2210" cy="1352"/>
              </a:xfrm>
              <a:prstGeom prst="bentConnector2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  <a:effectLst/>
            </p:spPr>
          </p:cxnSp>
          <p:grpSp>
            <p:nvGrpSpPr>
              <p:cNvPr id="10253" name="Group 78"/>
              <p:cNvGrpSpPr/>
              <p:nvPr/>
            </p:nvGrpSpPr>
            <p:grpSpPr>
              <a:xfrm>
                <a:off x="3175" y="0"/>
                <a:ext cx="1474" cy="576"/>
                <a:chExt cx="1474" cy="576"/>
              </a:xfrm>
            </p:grpSpPr>
            <p:cxnSp>
              <p:nvCxnSpPr>
                <p:cNvPr id="10261" name="箭头 283"/>
                <p:cNvCxnSpPr/>
                <p:nvPr/>
              </p:nvCxnSpPr>
              <p:spPr>
                <a:xfrm>
                  <a:off x="0" y="570"/>
                  <a:ext cx="1474" cy="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10262" name="Text Box 80"/>
                <p:cNvSpPr txBox="1"/>
                <p:nvPr/>
              </p:nvSpPr>
              <p:spPr>
                <a:xfrm>
                  <a:off x="114" y="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</a:p>
              </p:txBody>
            </p:sp>
          </p:grpSp>
          <p:grpSp>
            <p:nvGrpSpPr>
              <p:cNvPr id="10254" name="Group 81"/>
              <p:cNvGrpSpPr/>
              <p:nvPr/>
            </p:nvGrpSpPr>
            <p:grpSpPr>
              <a:xfrm>
                <a:off x="1588" y="1136"/>
                <a:ext cx="1078" cy="910"/>
                <a:chExt cx="1078" cy="910"/>
              </a:xfrm>
            </p:grpSpPr>
            <p:cxnSp>
              <p:nvCxnSpPr>
                <p:cNvPr id="10259" name="AutoShape 82"/>
                <p:cNvCxnSpPr/>
                <p:nvPr/>
              </p:nvCxnSpPr>
              <p:spPr>
                <a:xfrm flipH="1">
                  <a:off x="0" y="0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10260" name="Text Box 83"/>
                <p:cNvSpPr txBox="1"/>
                <p:nvPr/>
              </p:nvSpPr>
              <p:spPr>
                <a:xfrm>
                  <a:off x="0" y="114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  <a:endParaRPr lang="zh-CN" altLang="en-US"/>
                </a:p>
              </p:txBody>
            </p:sp>
          </p:grpSp>
          <p:sp>
            <p:nvSpPr>
              <p:cNvPr id="10255" name="Text Box 84"/>
              <p:cNvSpPr txBox="1"/>
              <p:nvPr/>
            </p:nvSpPr>
            <p:spPr>
              <a:xfrm>
                <a:off x="8279" y="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</a:p>
            </p:txBody>
          </p:sp>
          <p:grpSp>
            <p:nvGrpSpPr>
              <p:cNvPr id="10256" name="Group 85"/>
              <p:cNvGrpSpPr/>
              <p:nvPr/>
            </p:nvGrpSpPr>
            <p:grpSpPr>
              <a:xfrm>
                <a:off x="6066" y="1136"/>
                <a:ext cx="1078" cy="910"/>
                <a:chExt cx="1078" cy="910"/>
              </a:xfrm>
            </p:grpSpPr>
            <p:cxnSp>
              <p:nvCxnSpPr>
                <p:cNvPr id="10257" name="AutoShape 86"/>
                <p:cNvCxnSpPr/>
                <p:nvPr/>
              </p:nvCxnSpPr>
              <p:spPr>
                <a:xfrm flipH="1">
                  <a:off x="87" y="0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sp>
              <p:nvSpPr>
                <p:cNvPr id="10258" name="Text Box 87"/>
                <p:cNvSpPr txBox="1"/>
                <p:nvPr/>
              </p:nvSpPr>
              <p:spPr>
                <a:xfrm>
                  <a:off x="0" y="114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有电</a:t>
                  </a:r>
                  <a:endParaRPr lang="zh-CN" altLang="en-US"/>
                </a:p>
              </p:txBody>
            </p:sp>
          </p:grpSp>
        </p:grpSp>
      </p:grpSp>
      <p:sp>
        <p:nvSpPr>
          <p:cNvPr id="10245" name="AutoShape 88"/>
          <p:cNvSpPr/>
          <p:nvPr/>
        </p:nvSpPr>
        <p:spPr>
          <a:xfrm>
            <a:off x="5292725" y="1809750"/>
            <a:ext cx="1584325" cy="93662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0000"/>
                </a:solidFill>
              </a:rPr>
              <a:t>故障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Group 2"/>
          <p:cNvGrpSpPr/>
          <p:nvPr/>
        </p:nvGrpSpPr>
        <p:grpSpPr>
          <a:xfrm>
            <a:off x="398463" y="260350"/>
            <a:ext cx="7775575" cy="2051050"/>
            <a:chExt cx="12330" cy="5981"/>
          </a:xfrm>
        </p:grpSpPr>
        <p:grpSp>
          <p:nvGrpSpPr>
            <p:cNvPr id="11305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11308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1309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11310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1311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11312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1313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11314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11315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11369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70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1316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1317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11318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1319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11367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1368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1320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11365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1366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</p:grpSp>
          <p:sp>
            <p:nvSpPr>
              <p:cNvPr id="11321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1322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11360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1361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62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63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11364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grpSp>
            <p:nvGrpSpPr>
              <p:cNvPr id="11323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11324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11329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1330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1357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8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sp>
                  <p:nvSpPr>
                    <p:cNvPr id="11359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r" b="b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 cmpd="sng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1331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32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1333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1334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35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1336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grpSp>
                <p:nvGrpSpPr>
                  <p:cNvPr id="11337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11355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6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</p:grpSp>
              <p:sp>
                <p:nvSpPr>
                  <p:cNvPr id="11338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11339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40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11341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11353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  <a:effectLst/>
                  </p:spPr>
                </p:cxnSp>
                <p:cxnSp>
                  <p:nvCxnSpPr>
                    <p:cNvPr id="11354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  <p:cxnSp>
                <p:nvCxnSpPr>
                  <p:cNvPr id="11342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43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11344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cxnSp>
                <p:nvCxnSpPr>
                  <p:cNvPr id="11345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11346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11347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11348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11349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0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1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11352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</p:grpSp>
            </p:grpSp>
            <p:cxnSp>
              <p:nvCxnSpPr>
                <p:cNvPr id="11325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11326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11327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11328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1306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1307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1267" name="AutoShape 69"/>
          <p:cNvSpPr/>
          <p:nvPr/>
        </p:nvSpPr>
        <p:spPr>
          <a:xfrm>
            <a:off x="250825" y="1441450"/>
            <a:ext cx="6553200" cy="14382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1268" name="AutoShape 70"/>
          <p:cNvSpPr/>
          <p:nvPr/>
        </p:nvSpPr>
        <p:spPr>
          <a:xfrm>
            <a:off x="396875" y="1547813"/>
            <a:ext cx="3529013" cy="1246187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11269" name="Group 71"/>
          <p:cNvGrpSpPr/>
          <p:nvPr/>
        </p:nvGrpSpPr>
        <p:grpSpPr>
          <a:xfrm>
            <a:off x="2124075" y="2505075"/>
            <a:ext cx="6121400" cy="4308475"/>
            <a:chExt cx="7234" cy="7936"/>
          </a:xfrm>
        </p:grpSpPr>
        <p:sp>
          <p:nvSpPr>
            <p:cNvPr id="11270" name="AutoShape 72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rgbClr val="BBE0E3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sz="1600"/>
                <a:t>FXJ电路故障</a:t>
              </a:r>
            </a:p>
          </p:txBody>
        </p:sp>
        <p:grpSp>
          <p:nvGrpSpPr>
            <p:cNvPr id="11271" name="Group 73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11272" name="AutoShape 74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rgbClr val="BBE0E3"/>
              </a:solidFill>
              <a:ln>
                <a:solidFill>
                  <a:prstClr val="black"/>
                </a:solidFill>
                <a:miter lim="800000"/>
              </a:ln>
              <a:effectLst/>
            </p:spPr>
            <p:txBody>
              <a:bodyPr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1600"/>
                  <a:t>GDJ电路故障</a:t>
                </a:r>
              </a:p>
            </p:txBody>
          </p:sp>
          <p:sp>
            <p:nvSpPr>
              <p:cNvPr id="11273" name="AutoShape 75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rgbClr val="BBE0E3"/>
              </a:solidFill>
              <a:ln>
                <a:solidFill>
                  <a:prstClr val="black"/>
                </a:solidFill>
                <a:miter lim="800000"/>
              </a:ln>
              <a:effectLst/>
            </p:spPr>
            <p:txBody>
              <a:bodyPr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1600"/>
                  <a:t>ZKJ电路故障</a:t>
                </a:r>
              </a:p>
            </p:txBody>
          </p:sp>
          <p:grpSp>
            <p:nvGrpSpPr>
              <p:cNvPr id="11274" name="Group 76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11275" name="AutoShape 77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sz="1600"/>
                    <a:t>FBD电路故障</a:t>
                  </a:r>
                </a:p>
              </p:txBody>
            </p:sp>
            <p:sp>
              <p:nvSpPr>
                <p:cNvPr id="11276" name="AutoShape 78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ZKJ是否吸起</a:t>
                  </a:r>
                </a:p>
              </p:txBody>
            </p:sp>
            <p:sp>
              <p:nvSpPr>
                <p:cNvPr id="11277" name="AutoShape 79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GDJ是否吸起</a:t>
                  </a:r>
                </a:p>
              </p:txBody>
            </p:sp>
            <p:sp>
              <p:nvSpPr>
                <p:cNvPr id="11278" name="AutoShape 80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sz="1600"/>
                    <a:t>接车站故障</a:t>
                  </a:r>
                </a:p>
                <a:p>
                  <a:pPr marL="0" lvl="0" indent="0" algn="ctr" eaLnBrk="1" hangingPunct="1"/>
                  <a:r>
                    <a:rPr lang="zh-CN" altLang="en-US" sz="1600"/>
                    <a:t>或外线断线</a:t>
                  </a:r>
                </a:p>
              </p:txBody>
            </p:sp>
            <p:grpSp>
              <p:nvGrpSpPr>
                <p:cNvPr id="11279" name="Group 81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11303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304" name="Text Box 8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0" name="Group 84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11301" name="AutoShape 8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302" name="Text Box 8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无电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sp>
              <p:nvSpPr>
                <p:cNvPr id="11281" name="AutoShape 87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FXJ是否吸起</a:t>
                  </a:r>
                </a:p>
              </p:txBody>
            </p:sp>
            <p:sp>
              <p:nvSpPr>
                <p:cNvPr id="11282" name="AutoShape 88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  <a:effectLst/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sz="1600"/>
                    <a:t>测</a:t>
                  </a:r>
                  <a:r>
                    <a:rPr lang="zh-CN" altLang="zh-CN" sz="1600"/>
                    <a:t>X1X2电压</a:t>
                  </a:r>
                </a:p>
              </p:txBody>
            </p:sp>
            <p:grpSp>
              <p:nvGrpSpPr>
                <p:cNvPr id="11283" name="Group 89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11299" name="Text Box 90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  <p:cxnSp>
                <p:nvCxnSpPr>
                  <p:cNvPr id="11300" name="AutoShape 91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</p:grpSp>
            <p:grpSp>
              <p:nvGrpSpPr>
                <p:cNvPr id="11284" name="Group 92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11297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8" name="Text Box 94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5" name="Group 95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11295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6" name="Text Box 97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6" name="Group 98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11293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4" name="Text Box 10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有电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7" name="Group 101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11291" name="AutoShape 102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2" name="Text Box 10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8" name="Group 104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11289" name="AutoShape 10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11290" name="Text Box 10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b="1">
                <a:latin typeface="宋体" pitchFamily="2" charset="-122"/>
                <a:sym typeface="宋体" pitchFamily="2" charset="-122"/>
              </a:rPr>
              <a:t>列车到达后电路故障分析判断</a:t>
            </a:r>
          </a:p>
        </p:txBody>
      </p:sp>
      <p:sp>
        <p:nvSpPr>
          <p:cNvPr id="5123" name="Rectangle 2"/>
          <p:cNvSpPr>
            <a:spLocks noGrp="1"/>
          </p:cNvSpPr>
          <p:nvPr>
            <p:ph idx="1"/>
          </p:nvPr>
        </p:nvSpPr>
        <p:spPr>
          <a:xfrm>
            <a:off x="539750" y="1341438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5124" name="Group 4"/>
          <p:cNvGrpSpPr/>
          <p:nvPr/>
        </p:nvGrpSpPr>
        <p:grpSpPr>
          <a:xfrm>
            <a:off x="1709738" y="2133600"/>
            <a:ext cx="5605462" cy="3816350"/>
            <a:chExt cx="8827" cy="6011"/>
          </a:xfrm>
        </p:grpSpPr>
        <p:grpSp>
          <p:nvGrpSpPr>
            <p:cNvPr id="5125" name="Group 5"/>
            <p:cNvGrpSpPr/>
            <p:nvPr/>
          </p:nvGrpSpPr>
          <p:grpSpPr>
            <a:xfrm>
              <a:off x="105" y="840"/>
              <a:ext cx="1282" cy="848"/>
              <a:chExt cx="1282" cy="848"/>
            </a:xfrm>
          </p:grpSpPr>
          <p:grpSp>
            <p:nvGrpSpPr>
              <p:cNvPr id="5160" name="Group 6"/>
              <p:cNvGrpSpPr/>
              <p:nvPr/>
            </p:nvGrpSpPr>
            <p:grpSpPr>
              <a:xfrm>
                <a:off x="0" y="368"/>
                <a:ext cx="850" cy="480"/>
                <a:chExt cx="340" cy="192"/>
              </a:xfrm>
            </p:grpSpPr>
            <p:cxnSp>
              <p:nvCxnSpPr>
                <p:cNvPr id="5164" name="Line 7"/>
                <p:cNvCxnSpPr/>
                <p:nvPr/>
              </p:nvCxnSpPr>
              <p:spPr>
                <a:xfrm>
                  <a:off x="0" y="144"/>
                  <a:ext cx="3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sp>
              <p:nvSpPr>
                <p:cNvPr id="5165" name="Rectangle 8"/>
                <p:cNvSpPr/>
                <p:nvPr/>
              </p:nvSpPr>
              <p:spPr>
                <a:xfrm>
                  <a:off x="48" y="48"/>
                  <a:ext cx="192" cy="9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cxnSp>
              <p:nvCxnSpPr>
                <p:cNvPr id="5166" name="Line 9"/>
                <p:cNvCxnSpPr/>
                <p:nvPr/>
              </p:nvCxnSpPr>
              <p:spPr>
                <a:xfrm flipH="1">
                  <a:off x="144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5167" name="Line 10"/>
                <p:cNvCxnSpPr/>
                <p:nvPr/>
              </p:nvCxnSpPr>
              <p:spPr>
                <a:xfrm flipH="1">
                  <a:off x="288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sp>
              <p:nvSpPr>
                <p:cNvPr id="5168" name="AutoShape 11"/>
                <p:cNvSpPr/>
                <p:nvPr/>
              </p:nvSpPr>
              <p:spPr>
                <a:xfrm rot="10800000">
                  <a:off x="143" y="0"/>
                  <a:ext cx="48" cy="48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cxnSp>
            <p:nvCxnSpPr>
              <p:cNvPr id="5161" name="Line 12"/>
              <p:cNvCxnSpPr/>
              <p:nvPr/>
            </p:nvCxnSpPr>
            <p:spPr>
              <a:xfrm flipH="1" flipV="1">
                <a:off x="555" y="30"/>
                <a:ext cx="0" cy="36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62" name="Line 13"/>
              <p:cNvCxnSpPr/>
              <p:nvPr/>
            </p:nvCxnSpPr>
            <p:spPr>
              <a:xfrm>
                <a:off x="547" y="203"/>
                <a:ext cx="36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sp>
            <p:nvSpPr>
              <p:cNvPr id="5163" name="Oval 14"/>
              <p:cNvSpPr/>
              <p:nvPr/>
            </p:nvSpPr>
            <p:spPr>
              <a:xfrm>
                <a:off x="922" y="0"/>
                <a:ext cx="360" cy="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prstClr val="black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  <p:cxnSp>
          <p:nvCxnSpPr>
            <p:cNvPr id="5126" name="Line 15"/>
            <p:cNvCxnSpPr/>
            <p:nvPr/>
          </p:nvCxnSpPr>
          <p:spPr>
            <a:xfrm flipH="1">
              <a:off x="547" y="192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5127" name="Text Box 16"/>
            <p:cNvSpPr txBox="1"/>
            <p:nvPr/>
          </p:nvSpPr>
          <p:spPr>
            <a:xfrm>
              <a:off x="22" y="3008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5128" name="Line 17"/>
            <p:cNvCxnSpPr/>
            <p:nvPr/>
          </p:nvCxnSpPr>
          <p:spPr>
            <a:xfrm flipH="1">
              <a:off x="1080" y="2985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29" name="Line 18"/>
            <p:cNvCxnSpPr/>
            <p:nvPr/>
          </p:nvCxnSpPr>
          <p:spPr>
            <a:xfrm>
              <a:off x="1747" y="3248"/>
              <a:ext cx="552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5130" name="Text Box 19"/>
            <p:cNvSpPr txBox="1"/>
            <p:nvPr/>
          </p:nvSpPr>
          <p:spPr>
            <a:xfrm>
              <a:off x="7387" y="2970"/>
              <a:ext cx="120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grpSp>
          <p:nvGrpSpPr>
            <p:cNvPr id="5131" name="Group 20"/>
            <p:cNvGrpSpPr/>
            <p:nvPr/>
          </p:nvGrpSpPr>
          <p:grpSpPr>
            <a:xfrm>
              <a:off x="8467" y="3053"/>
              <a:ext cx="360" cy="360"/>
              <a:chExt cx="144" cy="144"/>
            </a:xfrm>
          </p:grpSpPr>
          <p:cxnSp>
            <p:nvCxnSpPr>
              <p:cNvPr id="5158" name="Line 21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59" name="Line 22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  <a:effectLst/>
            </p:spPr>
          </p:cxnSp>
        </p:grpSp>
        <p:sp>
          <p:nvSpPr>
            <p:cNvPr id="5132" name="Text Box 23"/>
            <p:cNvSpPr txBox="1"/>
            <p:nvPr/>
          </p:nvSpPr>
          <p:spPr>
            <a:xfrm>
              <a:off x="7387" y="120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grpSp>
          <p:nvGrpSpPr>
            <p:cNvPr id="5133" name="Group 24"/>
            <p:cNvGrpSpPr/>
            <p:nvPr/>
          </p:nvGrpSpPr>
          <p:grpSpPr>
            <a:xfrm>
              <a:off x="8467" y="1268"/>
              <a:ext cx="360" cy="360"/>
              <a:chExt cx="144" cy="144"/>
            </a:xfrm>
          </p:grpSpPr>
          <p:cxnSp>
            <p:nvCxnSpPr>
              <p:cNvPr id="5156" name="Line 25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57" name="Line 26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  <a:effectLst/>
            </p:spPr>
          </p:cxnSp>
        </p:grpSp>
        <p:cxnSp>
          <p:nvCxnSpPr>
            <p:cNvPr id="5134" name="Line 27"/>
            <p:cNvCxnSpPr/>
            <p:nvPr/>
          </p:nvCxnSpPr>
          <p:spPr>
            <a:xfrm flipH="1">
              <a:off x="7867" y="177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5135" name="Line 28"/>
            <p:cNvCxnSpPr/>
            <p:nvPr/>
          </p:nvCxnSpPr>
          <p:spPr>
            <a:xfrm flipH="1">
              <a:off x="7867" y="3720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5136" name="Text Box 29"/>
            <p:cNvSpPr txBox="1"/>
            <p:nvPr/>
          </p:nvSpPr>
          <p:spPr>
            <a:xfrm>
              <a:off x="7387" y="492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FBD</a:t>
              </a:r>
            </a:p>
          </p:txBody>
        </p:sp>
        <p:cxnSp>
          <p:nvCxnSpPr>
            <p:cNvPr id="5137" name="Line 30"/>
            <p:cNvCxnSpPr/>
            <p:nvPr/>
          </p:nvCxnSpPr>
          <p:spPr>
            <a:xfrm flipH="1">
              <a:off x="532" y="3755"/>
              <a:ext cx="0" cy="156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Dot"/>
              <a:miter lim="800000"/>
              <a:tailEnd type="stealth" w="lg" len="lg"/>
            </a:ln>
            <a:effectLst/>
          </p:spPr>
        </p:cxnSp>
        <p:sp>
          <p:nvSpPr>
            <p:cNvPr id="5138" name="Text Box 31"/>
            <p:cNvSpPr txBox="1"/>
            <p:nvPr/>
          </p:nvSpPr>
          <p:spPr>
            <a:xfrm>
              <a:off x="0" y="543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5139" name="Line 32"/>
            <p:cNvCxnSpPr/>
            <p:nvPr/>
          </p:nvCxnSpPr>
          <p:spPr>
            <a:xfrm flipH="1" flipV="1">
              <a:off x="1132" y="5337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5140" name="Text Box 33"/>
            <p:cNvSpPr txBox="1"/>
            <p:nvPr/>
          </p:nvSpPr>
          <p:spPr>
            <a:xfrm>
              <a:off x="652" y="411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t>出清</a:t>
              </a:r>
            </a:p>
          </p:txBody>
        </p:sp>
        <p:grpSp>
          <p:nvGrpSpPr>
            <p:cNvPr id="5141" name="Group 34"/>
            <p:cNvGrpSpPr/>
            <p:nvPr/>
          </p:nvGrpSpPr>
          <p:grpSpPr>
            <a:xfrm>
              <a:off x="6667" y="4940"/>
              <a:ext cx="640" cy="580"/>
              <a:chExt cx="256" cy="232"/>
            </a:xfrm>
          </p:grpSpPr>
          <p:sp>
            <p:nvSpPr>
              <p:cNvPr id="5151" name="Oval 35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5152" name="Line 36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53" name="Line 37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54" name="Line 38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55" name="Line 39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</p:grpSp>
        <p:sp>
          <p:nvSpPr>
            <p:cNvPr id="5142" name="Text Box 40"/>
            <p:cNvSpPr txBox="1"/>
            <p:nvPr/>
          </p:nvSpPr>
          <p:spPr>
            <a:xfrm>
              <a:off x="3547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  <p:sp>
          <p:nvSpPr>
            <p:cNvPr id="5143" name="Text Box 41"/>
            <p:cNvSpPr txBox="1"/>
            <p:nvPr/>
          </p:nvSpPr>
          <p:spPr>
            <a:xfrm>
              <a:off x="7330" y="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JBD</a:t>
              </a:r>
            </a:p>
          </p:txBody>
        </p:sp>
        <p:grpSp>
          <p:nvGrpSpPr>
            <p:cNvPr id="5144" name="Group 42"/>
            <p:cNvGrpSpPr/>
            <p:nvPr/>
          </p:nvGrpSpPr>
          <p:grpSpPr>
            <a:xfrm>
              <a:off x="6570" y="140"/>
              <a:ext cx="640" cy="580"/>
              <a:chExt cx="256" cy="232"/>
            </a:xfrm>
          </p:grpSpPr>
          <p:sp>
            <p:nvSpPr>
              <p:cNvPr id="5146" name="Oval 43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5147" name="Line 44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48" name="Line 45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49" name="Line 46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5150" name="Line 47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</p:grpSp>
        <p:cxnSp>
          <p:nvCxnSpPr>
            <p:cNvPr id="5145" name="Line 48"/>
            <p:cNvCxnSpPr/>
            <p:nvPr/>
          </p:nvCxnSpPr>
          <p:spPr>
            <a:xfrm flipH="1" flipV="1">
              <a:off x="7867" y="600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2"/>
          <p:cNvGrpSpPr/>
          <p:nvPr/>
        </p:nvGrpSpPr>
        <p:grpSpPr>
          <a:xfrm>
            <a:off x="1712913" y="333375"/>
            <a:ext cx="5605462" cy="2879725"/>
            <a:chExt cx="8827" cy="6011"/>
          </a:xfrm>
        </p:grpSpPr>
        <p:grpSp>
          <p:nvGrpSpPr>
            <p:cNvPr id="6156" name="Group 3"/>
            <p:cNvGrpSpPr/>
            <p:nvPr/>
          </p:nvGrpSpPr>
          <p:grpSpPr>
            <a:xfrm>
              <a:off x="105" y="840"/>
              <a:ext cx="1282" cy="848"/>
              <a:chExt cx="1282" cy="848"/>
            </a:xfrm>
          </p:grpSpPr>
          <p:grpSp>
            <p:nvGrpSpPr>
              <p:cNvPr id="6191" name="Group 4"/>
              <p:cNvGrpSpPr/>
              <p:nvPr/>
            </p:nvGrpSpPr>
            <p:grpSpPr>
              <a:xfrm>
                <a:off x="0" y="368"/>
                <a:ext cx="850" cy="480"/>
                <a:chExt cx="340" cy="192"/>
              </a:xfrm>
            </p:grpSpPr>
            <p:cxnSp>
              <p:nvCxnSpPr>
                <p:cNvPr id="6195" name="Line 5"/>
                <p:cNvCxnSpPr/>
                <p:nvPr/>
              </p:nvCxnSpPr>
              <p:spPr>
                <a:xfrm>
                  <a:off x="0" y="144"/>
                  <a:ext cx="3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  <a:effectLst/>
              </p:spPr>
            </p:cxnSp>
            <p:sp>
              <p:nvSpPr>
                <p:cNvPr id="6196" name="Rectangle 6"/>
                <p:cNvSpPr/>
                <p:nvPr/>
              </p:nvSpPr>
              <p:spPr>
                <a:xfrm>
                  <a:off x="48" y="48"/>
                  <a:ext cx="192" cy="9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cxnSp>
              <p:nvCxnSpPr>
                <p:cNvPr id="6197" name="Line 7"/>
                <p:cNvCxnSpPr/>
                <p:nvPr/>
              </p:nvCxnSpPr>
              <p:spPr>
                <a:xfrm flipH="1">
                  <a:off x="144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198" name="Line 8"/>
                <p:cNvCxnSpPr/>
                <p:nvPr/>
              </p:nvCxnSpPr>
              <p:spPr>
                <a:xfrm flipH="1">
                  <a:off x="288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sp>
              <p:nvSpPr>
                <p:cNvPr id="6199" name="AutoShape 9"/>
                <p:cNvSpPr/>
                <p:nvPr/>
              </p:nvSpPr>
              <p:spPr>
                <a:xfrm rot="10800000">
                  <a:off x="143" y="0"/>
                  <a:ext cx="48" cy="48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cxnSp>
            <p:nvCxnSpPr>
              <p:cNvPr id="6192" name="Line 10"/>
              <p:cNvCxnSpPr/>
              <p:nvPr/>
            </p:nvCxnSpPr>
            <p:spPr>
              <a:xfrm flipH="1" flipV="1">
                <a:off x="555" y="30"/>
                <a:ext cx="0" cy="36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93" name="Line 11"/>
              <p:cNvCxnSpPr/>
              <p:nvPr/>
            </p:nvCxnSpPr>
            <p:spPr>
              <a:xfrm>
                <a:off x="547" y="203"/>
                <a:ext cx="36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sp>
            <p:nvSpPr>
              <p:cNvPr id="6194" name="Oval 12"/>
              <p:cNvSpPr/>
              <p:nvPr/>
            </p:nvSpPr>
            <p:spPr>
              <a:xfrm>
                <a:off x="922" y="0"/>
                <a:ext cx="360" cy="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prstClr val="black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  <p:cxnSp>
          <p:nvCxnSpPr>
            <p:cNvPr id="6157" name="Line 13"/>
            <p:cNvCxnSpPr/>
            <p:nvPr/>
          </p:nvCxnSpPr>
          <p:spPr>
            <a:xfrm flipH="1">
              <a:off x="547" y="192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6158" name="Text Box 14"/>
            <p:cNvSpPr txBox="1"/>
            <p:nvPr/>
          </p:nvSpPr>
          <p:spPr>
            <a:xfrm>
              <a:off x="22" y="3008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6159" name="Line 15"/>
            <p:cNvCxnSpPr/>
            <p:nvPr/>
          </p:nvCxnSpPr>
          <p:spPr>
            <a:xfrm flipH="1">
              <a:off x="1080" y="2985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60" name="Line 16"/>
            <p:cNvCxnSpPr/>
            <p:nvPr/>
          </p:nvCxnSpPr>
          <p:spPr>
            <a:xfrm>
              <a:off x="1747" y="3248"/>
              <a:ext cx="552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6161" name="Text Box 17"/>
            <p:cNvSpPr txBox="1"/>
            <p:nvPr/>
          </p:nvSpPr>
          <p:spPr>
            <a:xfrm>
              <a:off x="7387" y="2970"/>
              <a:ext cx="120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grpSp>
          <p:nvGrpSpPr>
            <p:cNvPr id="6162" name="Group 18"/>
            <p:cNvGrpSpPr/>
            <p:nvPr/>
          </p:nvGrpSpPr>
          <p:grpSpPr>
            <a:xfrm>
              <a:off x="8467" y="3053"/>
              <a:ext cx="360" cy="360"/>
              <a:chExt cx="144" cy="144"/>
            </a:xfrm>
          </p:grpSpPr>
          <p:cxnSp>
            <p:nvCxnSpPr>
              <p:cNvPr id="6189" name="Line 19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90" name="Line 20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  <a:effectLst/>
            </p:spPr>
          </p:cxnSp>
        </p:grpSp>
        <p:sp>
          <p:nvSpPr>
            <p:cNvPr id="6163" name="Text Box 21"/>
            <p:cNvSpPr txBox="1"/>
            <p:nvPr/>
          </p:nvSpPr>
          <p:spPr>
            <a:xfrm>
              <a:off x="7387" y="120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grpSp>
          <p:nvGrpSpPr>
            <p:cNvPr id="6164" name="Group 22"/>
            <p:cNvGrpSpPr/>
            <p:nvPr/>
          </p:nvGrpSpPr>
          <p:grpSpPr>
            <a:xfrm>
              <a:off x="8467" y="1268"/>
              <a:ext cx="360" cy="360"/>
              <a:chExt cx="144" cy="144"/>
            </a:xfrm>
          </p:grpSpPr>
          <p:cxnSp>
            <p:nvCxnSpPr>
              <p:cNvPr id="6187" name="Line 23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88" name="Line 24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  <a:effectLst/>
            </p:spPr>
          </p:cxnSp>
        </p:grpSp>
        <p:cxnSp>
          <p:nvCxnSpPr>
            <p:cNvPr id="6165" name="Line 25"/>
            <p:cNvCxnSpPr/>
            <p:nvPr/>
          </p:nvCxnSpPr>
          <p:spPr>
            <a:xfrm flipH="1">
              <a:off x="7867" y="177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cxnSp>
          <p:nvCxnSpPr>
            <p:cNvPr id="6166" name="Line 26"/>
            <p:cNvCxnSpPr/>
            <p:nvPr/>
          </p:nvCxnSpPr>
          <p:spPr>
            <a:xfrm flipH="1">
              <a:off x="7867" y="3720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6167" name="Text Box 27"/>
            <p:cNvSpPr txBox="1"/>
            <p:nvPr/>
          </p:nvSpPr>
          <p:spPr>
            <a:xfrm>
              <a:off x="7387" y="492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FBD</a:t>
              </a:r>
            </a:p>
          </p:txBody>
        </p:sp>
        <p:cxnSp>
          <p:nvCxnSpPr>
            <p:cNvPr id="6168" name="Line 28"/>
            <p:cNvCxnSpPr/>
            <p:nvPr/>
          </p:nvCxnSpPr>
          <p:spPr>
            <a:xfrm flipH="1">
              <a:off x="532" y="3755"/>
              <a:ext cx="0" cy="156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Dot"/>
              <a:miter lim="800000"/>
              <a:tailEnd type="stealth" w="lg" len="lg"/>
            </a:ln>
            <a:effectLst/>
          </p:spPr>
        </p:cxnSp>
        <p:sp>
          <p:nvSpPr>
            <p:cNvPr id="6169" name="Text Box 29"/>
            <p:cNvSpPr txBox="1"/>
            <p:nvPr/>
          </p:nvSpPr>
          <p:spPr>
            <a:xfrm>
              <a:off x="0" y="543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6170" name="Line 30"/>
            <p:cNvCxnSpPr/>
            <p:nvPr/>
          </p:nvCxnSpPr>
          <p:spPr>
            <a:xfrm flipH="1" flipV="1">
              <a:off x="1132" y="5337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  <p:sp>
          <p:nvSpPr>
            <p:cNvPr id="6171" name="Text Box 31"/>
            <p:cNvSpPr txBox="1"/>
            <p:nvPr/>
          </p:nvSpPr>
          <p:spPr>
            <a:xfrm>
              <a:off x="652" y="411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t>出清</a:t>
              </a:r>
            </a:p>
          </p:txBody>
        </p:sp>
        <p:grpSp>
          <p:nvGrpSpPr>
            <p:cNvPr id="6172" name="Group 32"/>
            <p:cNvGrpSpPr/>
            <p:nvPr/>
          </p:nvGrpSpPr>
          <p:grpSpPr>
            <a:xfrm>
              <a:off x="6667" y="4940"/>
              <a:ext cx="640" cy="580"/>
              <a:chExt cx="256" cy="232"/>
            </a:xfrm>
          </p:grpSpPr>
          <p:sp>
            <p:nvSpPr>
              <p:cNvPr id="6182" name="Oval 33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6183" name="Line 34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84" name="Line 35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85" name="Line 36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86" name="Line 37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</p:grpSp>
        <p:sp>
          <p:nvSpPr>
            <p:cNvPr id="6173" name="Text Box 38"/>
            <p:cNvSpPr txBox="1"/>
            <p:nvPr/>
          </p:nvSpPr>
          <p:spPr>
            <a:xfrm>
              <a:off x="3547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  <p:sp>
          <p:nvSpPr>
            <p:cNvPr id="6174" name="Text Box 39"/>
            <p:cNvSpPr txBox="1"/>
            <p:nvPr/>
          </p:nvSpPr>
          <p:spPr>
            <a:xfrm>
              <a:off x="7330" y="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JBD</a:t>
              </a:r>
            </a:p>
          </p:txBody>
        </p:sp>
        <p:grpSp>
          <p:nvGrpSpPr>
            <p:cNvPr id="6175" name="Group 40"/>
            <p:cNvGrpSpPr/>
            <p:nvPr/>
          </p:nvGrpSpPr>
          <p:grpSpPr>
            <a:xfrm>
              <a:off x="6570" y="140"/>
              <a:ext cx="640" cy="580"/>
              <a:chExt cx="256" cy="232"/>
            </a:xfrm>
          </p:grpSpPr>
          <p:sp>
            <p:nvSpPr>
              <p:cNvPr id="6177" name="Oval 41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6178" name="Line 42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79" name="Line 43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80" name="Line 44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6181" name="Line 45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</p:grpSp>
        <p:cxnSp>
          <p:nvCxnSpPr>
            <p:cNvPr id="6176" name="Line 46"/>
            <p:cNvCxnSpPr/>
            <p:nvPr/>
          </p:nvCxnSpPr>
          <p:spPr>
            <a:xfrm flipH="1" flipV="1">
              <a:off x="7867" y="600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</p:grpSp>
      <p:grpSp>
        <p:nvGrpSpPr>
          <p:cNvPr id="6147" name="Group 47"/>
          <p:cNvGrpSpPr/>
          <p:nvPr/>
        </p:nvGrpSpPr>
        <p:grpSpPr>
          <a:xfrm>
            <a:off x="1692275" y="3860800"/>
            <a:ext cx="5184775" cy="1800225"/>
            <a:chExt cx="8165" cy="2835"/>
          </a:xfrm>
        </p:grpSpPr>
        <p:sp>
          <p:nvSpPr>
            <p:cNvPr id="6149" name="AutoShape 48"/>
            <p:cNvSpPr/>
            <p:nvPr/>
          </p:nvSpPr>
          <p:spPr>
            <a:xfrm>
              <a:off x="4763" y="155"/>
              <a:ext cx="3402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FBD电路故障</a:t>
              </a:r>
            </a:p>
          </p:txBody>
        </p:sp>
        <p:sp>
          <p:nvSpPr>
            <p:cNvPr id="6150" name="AutoShape 49"/>
            <p:cNvSpPr/>
            <p:nvPr/>
          </p:nvSpPr>
          <p:spPr>
            <a:xfrm>
              <a:off x="0" y="1"/>
              <a:ext cx="3174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HDJ是否吸起</a:t>
              </a:r>
            </a:p>
          </p:txBody>
        </p:sp>
        <p:sp>
          <p:nvSpPr>
            <p:cNvPr id="6151" name="AutoShape 50"/>
            <p:cNvSpPr/>
            <p:nvPr/>
          </p:nvSpPr>
          <p:spPr>
            <a:xfrm>
              <a:off x="299" y="2041"/>
              <a:ext cx="2607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HDJ电路故障</a:t>
              </a:r>
            </a:p>
          </p:txBody>
        </p:sp>
        <p:cxnSp>
          <p:nvCxnSpPr>
            <p:cNvPr id="6152" name="AutoShape 51"/>
            <p:cNvCxnSpPr/>
            <p:nvPr/>
          </p:nvCxnSpPr>
          <p:spPr>
            <a:xfrm flipH="1">
              <a:off x="1608" y="1134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cxnSp>
          <p:nvCxnSpPr>
            <p:cNvPr id="6153" name="箭头 283"/>
            <p:cNvCxnSpPr/>
            <p:nvPr/>
          </p:nvCxnSpPr>
          <p:spPr>
            <a:xfrm>
              <a:off x="3174" y="568"/>
              <a:ext cx="147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sp>
          <p:nvSpPr>
            <p:cNvPr id="6154" name="Text Box 53"/>
            <p:cNvSpPr txBox="1"/>
            <p:nvPr/>
          </p:nvSpPr>
          <p:spPr>
            <a:xfrm>
              <a:off x="3288" y="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吸起</a:t>
              </a:r>
            </a:p>
          </p:txBody>
        </p:sp>
        <p:sp>
          <p:nvSpPr>
            <p:cNvPr id="6155" name="Text Box 54"/>
            <p:cNvSpPr txBox="1"/>
            <p:nvPr/>
          </p:nvSpPr>
          <p:spPr>
            <a:xfrm>
              <a:off x="1558" y="1247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</a:p>
          </p:txBody>
        </p:sp>
      </p:grpSp>
      <p:sp>
        <p:nvSpPr>
          <p:cNvPr id="6148" name="AutoShape 55"/>
          <p:cNvSpPr/>
          <p:nvPr/>
        </p:nvSpPr>
        <p:spPr>
          <a:xfrm>
            <a:off x="1190625" y="190500"/>
            <a:ext cx="6480175" cy="32416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 w="9525" cap="flat" cmpd="sng">
            <a:noFill/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b="1">
                <a:latin typeface="宋体" pitchFamily="2" charset="-122"/>
                <a:sym typeface="宋体" pitchFamily="2" charset="-122"/>
              </a:rPr>
              <a:t>列车出发时电路故障分析判断</a:t>
            </a:r>
          </a:p>
        </p:txBody>
      </p:sp>
      <p:sp>
        <p:nvSpPr>
          <p:cNvPr id="5123" name="Rectangle 2"/>
          <p:cNvSpPr>
            <a:spLocks noGrp="1"/>
          </p:cNvSpPr>
          <p:nvPr>
            <p:ph idx="1"/>
          </p:nvPr>
        </p:nvSpPr>
        <p:spPr>
          <a:xfrm>
            <a:off x="539750" y="1341438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5124" name="Group 4"/>
          <p:cNvGrpSpPr/>
          <p:nvPr/>
        </p:nvGrpSpPr>
        <p:grpSpPr>
          <a:xfrm>
            <a:off x="1089025" y="2051050"/>
            <a:ext cx="7011988" cy="4402138"/>
            <a:chExt cx="11042" cy="6932"/>
          </a:xfrm>
        </p:grpSpPr>
        <p:grpSp>
          <p:nvGrpSpPr>
            <p:cNvPr id="5125" name="Group 5"/>
            <p:cNvGrpSpPr/>
            <p:nvPr/>
          </p:nvGrpSpPr>
          <p:grpSpPr>
            <a:xfrm>
              <a:off x="0" y="0"/>
              <a:ext cx="11043" cy="6932"/>
              <a:chExt cx="11043" cy="6932"/>
            </a:xfrm>
          </p:grpSpPr>
          <p:cxnSp>
            <p:nvCxnSpPr>
              <p:cNvPr id="5128" name="Line 6"/>
              <p:cNvCxnSpPr/>
              <p:nvPr/>
            </p:nvCxnSpPr>
            <p:spPr>
              <a:xfrm>
                <a:off x="4323" y="4223"/>
                <a:ext cx="396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5129" name="Text Box 7"/>
              <p:cNvSpPr txBox="1"/>
              <p:nvPr/>
            </p:nvSpPr>
            <p:spPr>
              <a:xfrm>
                <a:off x="9243" y="863"/>
                <a:ext cx="120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sp>
            <p:nvSpPr>
              <p:cNvPr id="5130" name="Text Box 8"/>
              <p:cNvSpPr txBox="1"/>
              <p:nvPr/>
            </p:nvSpPr>
            <p:spPr>
              <a:xfrm>
                <a:off x="9243" y="2206"/>
                <a:ext cx="132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GDJ</a:t>
                </a:r>
              </a:p>
            </p:txBody>
          </p:sp>
          <p:sp>
            <p:nvSpPr>
              <p:cNvPr id="5131" name="Text Box 9"/>
              <p:cNvSpPr txBox="1"/>
              <p:nvPr/>
            </p:nvSpPr>
            <p:spPr>
              <a:xfrm>
                <a:off x="9431" y="4006"/>
                <a:ext cx="144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TCJ</a:t>
                </a:r>
              </a:p>
            </p:txBody>
          </p:sp>
          <p:cxnSp>
            <p:nvCxnSpPr>
              <p:cNvPr id="5132" name="Line 10"/>
              <p:cNvCxnSpPr/>
              <p:nvPr/>
            </p:nvCxnSpPr>
            <p:spPr>
              <a:xfrm flipH="1" flipV="1">
                <a:off x="9723" y="134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33" name="Line 11"/>
              <p:cNvCxnSpPr/>
              <p:nvPr/>
            </p:nvCxnSpPr>
            <p:spPr>
              <a:xfrm flipH="1" flipV="1">
                <a:off x="9723" y="290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34" name="Line 12"/>
              <p:cNvCxnSpPr/>
              <p:nvPr/>
            </p:nvCxnSpPr>
            <p:spPr>
              <a:xfrm flipH="1">
                <a:off x="9723" y="458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5135" name="Text Box 13"/>
              <p:cNvSpPr txBox="1"/>
              <p:nvPr/>
            </p:nvSpPr>
            <p:spPr>
              <a:xfrm>
                <a:off x="9243" y="542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5136" name="Group 14"/>
              <p:cNvGrpSpPr/>
              <p:nvPr/>
            </p:nvGrpSpPr>
            <p:grpSpPr>
              <a:xfrm>
                <a:off x="8483" y="5563"/>
                <a:ext cx="640" cy="580"/>
                <a:chExt cx="256" cy="232"/>
              </a:xfrm>
            </p:grpSpPr>
            <p:sp>
              <p:nvSpPr>
                <p:cNvPr id="5180" name="Oval 15"/>
                <p:cNvSpPr/>
                <p:nvPr/>
              </p:nvSpPr>
              <p:spPr>
                <a:xfrm>
                  <a:off x="40" y="24"/>
                  <a:ext cx="181" cy="181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H</a:t>
                  </a:r>
                </a:p>
              </p:txBody>
            </p:sp>
            <p:cxnSp>
              <p:nvCxnSpPr>
                <p:cNvPr id="5181" name="Line 16"/>
                <p:cNvCxnSpPr/>
                <p:nvPr/>
              </p:nvCxnSpPr>
              <p:spPr>
                <a:xfrm>
                  <a:off x="0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5182" name="Line 17"/>
                <p:cNvCxnSpPr/>
                <p:nvPr/>
              </p:nvCxnSpPr>
              <p:spPr>
                <a:xfrm flipH="1">
                  <a:off x="0" y="176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5183" name="Line 18"/>
                <p:cNvCxnSpPr/>
                <p:nvPr/>
              </p:nvCxnSpPr>
              <p:spPr>
                <a:xfrm flipV="1">
                  <a:off x="200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5184" name="Line 19"/>
                <p:cNvCxnSpPr/>
                <p:nvPr/>
              </p:nvCxnSpPr>
              <p:spPr>
                <a:xfrm>
                  <a:off x="208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sp>
            <p:nvSpPr>
              <p:cNvPr id="5137" name="Text Box 20"/>
              <p:cNvSpPr txBox="1"/>
              <p:nvPr/>
            </p:nvSpPr>
            <p:spPr>
              <a:xfrm>
                <a:off x="8163" y="395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5138" name="Line 21"/>
              <p:cNvCxnSpPr/>
              <p:nvPr/>
            </p:nvCxnSpPr>
            <p:spPr>
              <a:xfrm>
                <a:off x="9048" y="4223"/>
                <a:ext cx="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39" name="Line 22"/>
              <p:cNvCxnSpPr/>
              <p:nvPr/>
            </p:nvCxnSpPr>
            <p:spPr>
              <a:xfrm flipH="1" flipV="1">
                <a:off x="10331" y="2206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5140" name="Group 23"/>
              <p:cNvGrpSpPr/>
              <p:nvPr/>
            </p:nvGrpSpPr>
            <p:grpSpPr>
              <a:xfrm>
                <a:off x="10226" y="4013"/>
                <a:ext cx="360" cy="480"/>
                <a:chExt cx="144" cy="192"/>
              </a:xfrm>
            </p:grpSpPr>
            <p:cxnSp>
              <p:nvCxnSpPr>
                <p:cNvPr id="5178" name="Line 24"/>
                <p:cNvCxnSpPr/>
                <p:nvPr/>
              </p:nvCxnSpPr>
              <p:spPr>
                <a:xfrm flipH="1" flipV="1">
                  <a:off x="78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79" name="Line 25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5141" name="Line 26"/>
              <p:cNvCxnSpPr/>
              <p:nvPr/>
            </p:nvCxnSpPr>
            <p:spPr>
              <a:xfrm flipH="1" flipV="1">
                <a:off x="9048" y="3961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5142" name="Line 27"/>
              <p:cNvCxnSpPr/>
              <p:nvPr/>
            </p:nvCxnSpPr>
            <p:spPr>
              <a:xfrm flipH="1">
                <a:off x="10323" y="86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5143" name="Oval 28"/>
              <p:cNvSpPr/>
              <p:nvPr/>
            </p:nvSpPr>
            <p:spPr>
              <a:xfrm>
                <a:off x="5763" y="3503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+</a:t>
                </a:r>
              </a:p>
            </p:txBody>
          </p:sp>
          <p:grpSp>
            <p:nvGrpSpPr>
              <p:cNvPr id="5144" name="Group 29"/>
              <p:cNvGrpSpPr/>
              <p:nvPr/>
            </p:nvGrpSpPr>
            <p:grpSpPr>
              <a:xfrm>
                <a:off x="0" y="0"/>
                <a:ext cx="4451" cy="6933"/>
                <a:chExt cx="4451" cy="6933"/>
              </a:xfrm>
            </p:grpSpPr>
            <p:grpSp>
              <p:nvGrpSpPr>
                <p:cNvPr id="5146" name="Group 30"/>
                <p:cNvGrpSpPr/>
                <p:nvPr/>
              </p:nvGrpSpPr>
              <p:grpSpPr>
                <a:xfrm>
                  <a:off x="960" y="720"/>
                  <a:ext cx="2948" cy="1680"/>
                  <a:chExt cx="2947" cy="1680"/>
                </a:xfrm>
              </p:grpSpPr>
              <p:grpSp>
                <p:nvGrpSpPr>
                  <p:cNvPr id="5168" name="Group 31"/>
                  <p:cNvGrpSpPr/>
                  <p:nvPr/>
                </p:nvGrpSpPr>
                <p:grpSpPr>
                  <a:xfrm>
                    <a:off x="0" y="0"/>
                    <a:ext cx="850" cy="480"/>
                    <a:chExt cx="340" cy="192"/>
                  </a:xfrm>
                </p:grpSpPr>
                <p:cxnSp>
                  <p:nvCxnSpPr>
                    <p:cNvPr id="5173" name="Line 32"/>
                    <p:cNvCxnSpPr/>
                    <p:nvPr/>
                  </p:nvCxnSpPr>
                  <p:spPr>
                    <a:xfrm>
                      <a:off x="0" y="144"/>
                      <a:ext cx="34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sp>
                  <p:nvSpPr>
                    <p:cNvPr id="5174" name="Rectangle 33"/>
                    <p:cNvSpPr/>
                    <p:nvPr/>
                  </p:nvSpPr>
                  <p:spPr>
                    <a:xfrm>
                      <a:off x="48" y="48"/>
                      <a:ext cx="192" cy="96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cxnSp>
                  <p:nvCxnSpPr>
                    <p:cNvPr id="5175" name="Line 34"/>
                    <p:cNvCxnSpPr/>
                    <p:nvPr/>
                  </p:nvCxnSpPr>
                  <p:spPr>
                    <a:xfrm flipH="1">
                      <a:off x="144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5176" name="Line 35"/>
                    <p:cNvCxnSpPr/>
                    <p:nvPr/>
                  </p:nvCxnSpPr>
                  <p:spPr>
                    <a:xfrm flipH="1">
                      <a:off x="288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sp>
                  <p:nvSpPr>
                    <p:cNvPr id="5177" name="AutoShape 36"/>
                    <p:cNvSpPr/>
                    <p:nvPr/>
                  </p:nvSpPr>
                  <p:spPr>
                    <a:xfrm rot="10800000">
                      <a:off x="143" y="0"/>
                      <a:ext cx="48" cy="48"/>
                    </a:xfrm>
                    <a:prstGeom prst="triangle">
                      <a:avLst>
                        <a:gd name="adj" fmla="val 50000"/>
                      </a:avLst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cxnSp>
                <p:nvCxnSpPr>
                  <p:cNvPr id="5169" name="Line 37"/>
                  <p:cNvCxnSpPr/>
                  <p:nvPr/>
                </p:nvCxnSpPr>
                <p:spPr>
                  <a:xfrm>
                    <a:off x="120" y="360"/>
                    <a:ext cx="25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70" name="Line 38"/>
                  <p:cNvCxnSpPr/>
                  <p:nvPr/>
                </p:nvCxnSpPr>
                <p:spPr>
                  <a:xfrm flipH="1">
                    <a:off x="1560" y="360"/>
                    <a:ext cx="0" cy="132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5171" name="Oval 39"/>
                  <p:cNvSpPr/>
                  <p:nvPr/>
                </p:nvSpPr>
                <p:spPr>
                  <a:xfrm>
                    <a:off x="1920" y="480"/>
                    <a:ext cx="240" cy="240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5172" name="Text Box 40"/>
                  <p:cNvSpPr txBox="1"/>
                  <p:nvPr/>
                </p:nvSpPr>
                <p:spPr>
                  <a:xfrm>
                    <a:off x="2347" y="360"/>
                    <a:ext cx="601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S</a:t>
                    </a:r>
                  </a:p>
                </p:txBody>
              </p:sp>
            </p:grpSp>
            <p:sp>
              <p:nvSpPr>
                <p:cNvPr id="5147" name="Text Box 41"/>
                <p:cNvSpPr txBox="1"/>
                <p:nvPr/>
              </p:nvSpPr>
              <p:spPr>
                <a:xfrm>
                  <a:off x="2040" y="2400"/>
                  <a:ext cx="132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5148" name="Line 42"/>
                <p:cNvCxnSpPr/>
                <p:nvPr/>
              </p:nvCxnSpPr>
              <p:spPr>
                <a:xfrm flipH="1">
                  <a:off x="3120" y="240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49" name="Line 43"/>
                <p:cNvCxnSpPr/>
                <p:nvPr/>
              </p:nvCxnSpPr>
              <p:spPr>
                <a:xfrm flipH="1">
                  <a:off x="1080" y="271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0" name="Text Box 44"/>
                <p:cNvSpPr txBox="1"/>
                <p:nvPr/>
              </p:nvSpPr>
              <p:spPr>
                <a:xfrm>
                  <a:off x="0" y="24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cxnSp>
              <p:nvCxnSpPr>
                <p:cNvPr id="5151" name="Line 45"/>
                <p:cNvCxnSpPr/>
                <p:nvPr/>
              </p:nvCxnSpPr>
              <p:spPr>
                <a:xfrm flipH="1">
                  <a:off x="960" y="252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52" name="Line 46"/>
                <p:cNvCxnSpPr/>
                <p:nvPr/>
              </p:nvCxnSpPr>
              <p:spPr>
                <a:xfrm flipH="1">
                  <a:off x="480" y="3120"/>
                  <a:ext cx="0" cy="31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5153" name="Line 47"/>
                <p:cNvCxnSpPr/>
                <p:nvPr/>
              </p:nvCxnSpPr>
              <p:spPr>
                <a:xfrm>
                  <a:off x="480" y="5520"/>
                  <a:ext cx="120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cxnSp>
              <p:nvCxnSpPr>
                <p:cNvPr id="5154" name="Line 48"/>
                <p:cNvCxnSpPr/>
                <p:nvPr/>
              </p:nvCxnSpPr>
              <p:spPr>
                <a:xfrm>
                  <a:off x="600" y="4200"/>
                  <a:ext cx="20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5" name="Text Box 49"/>
                <p:cNvSpPr txBox="1"/>
                <p:nvPr/>
              </p:nvSpPr>
              <p:spPr>
                <a:xfrm>
                  <a:off x="1563" y="5303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ZKJ</a:t>
                  </a:r>
                </a:p>
              </p:txBody>
            </p:sp>
            <p:cxnSp>
              <p:nvCxnSpPr>
                <p:cNvPr id="5156" name="Line 50"/>
                <p:cNvCxnSpPr/>
                <p:nvPr/>
              </p:nvCxnSpPr>
              <p:spPr>
                <a:xfrm>
                  <a:off x="2523" y="5543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7" name="Text Box 51"/>
                <p:cNvSpPr txBox="1"/>
                <p:nvPr/>
              </p:nvSpPr>
              <p:spPr>
                <a:xfrm>
                  <a:off x="3363" y="5303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cxnSp>
              <p:nvCxnSpPr>
                <p:cNvPr id="5158" name="Line 52"/>
                <p:cNvCxnSpPr/>
                <p:nvPr/>
              </p:nvCxnSpPr>
              <p:spPr>
                <a:xfrm flipH="1">
                  <a:off x="4451" y="5281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59" name="Text Box 53"/>
                <p:cNvSpPr txBox="1"/>
                <p:nvPr/>
              </p:nvSpPr>
              <p:spPr>
                <a:xfrm>
                  <a:off x="0" y="6338"/>
                  <a:ext cx="144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5160" name="Group 54"/>
                <p:cNvGrpSpPr/>
                <p:nvPr/>
              </p:nvGrpSpPr>
              <p:grpSpPr>
                <a:xfrm>
                  <a:off x="1158" y="6353"/>
                  <a:ext cx="640" cy="580"/>
                  <a:chExt cx="256" cy="232"/>
                </a:xfrm>
              </p:grpSpPr>
              <p:sp>
                <p:nvSpPr>
                  <p:cNvPr id="5163" name="Oval 55"/>
                  <p:cNvSpPr/>
                  <p:nvPr/>
                </p:nvSpPr>
                <p:spPr>
                  <a:xfrm>
                    <a:off x="40" y="24"/>
                    <a:ext cx="181" cy="181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H</a:t>
                    </a:r>
                  </a:p>
                </p:txBody>
              </p:sp>
              <p:cxnSp>
                <p:nvCxnSpPr>
                  <p:cNvPr id="5164" name="Line 56"/>
                  <p:cNvCxnSpPr/>
                  <p:nvPr/>
                </p:nvCxnSpPr>
                <p:spPr>
                  <a:xfrm>
                    <a:off x="0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65" name="Line 57"/>
                  <p:cNvCxnSpPr/>
                  <p:nvPr/>
                </p:nvCxnSpPr>
                <p:spPr>
                  <a:xfrm flipH="1">
                    <a:off x="0" y="17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66" name="Line 58"/>
                  <p:cNvCxnSpPr/>
                  <p:nvPr/>
                </p:nvCxnSpPr>
                <p:spPr>
                  <a:xfrm flipV="1">
                    <a:off x="200" y="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5167" name="Line 59"/>
                  <p:cNvCxnSpPr/>
                  <p:nvPr/>
                </p:nvCxnSpPr>
                <p:spPr>
                  <a:xfrm>
                    <a:off x="208" y="184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5161" name="Line 60"/>
                <p:cNvCxnSpPr/>
                <p:nvPr/>
              </p:nvCxnSpPr>
              <p:spPr>
                <a:xfrm flipH="1">
                  <a:off x="2471" y="530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5162" name="Text Box 61"/>
                <p:cNvSpPr txBox="1"/>
                <p:nvPr/>
              </p:nvSpPr>
              <p:spPr>
                <a:xfrm>
                  <a:off x="1920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5145" name="Text Box 62"/>
              <p:cNvSpPr txBox="1"/>
              <p:nvPr/>
            </p:nvSpPr>
            <p:spPr>
              <a:xfrm>
                <a:off x="9483" y="23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</p:grpSp>
        <p:sp>
          <p:nvSpPr>
            <p:cNvPr id="5126" name="Text Box 63"/>
            <p:cNvSpPr txBox="1"/>
            <p:nvPr/>
          </p:nvSpPr>
          <p:spPr>
            <a:xfrm>
              <a:off x="2817" y="3857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ZDJ</a:t>
              </a:r>
            </a:p>
          </p:txBody>
        </p:sp>
        <p:cxnSp>
          <p:nvCxnSpPr>
            <p:cNvPr id="5127" name="Line 64"/>
            <p:cNvCxnSpPr/>
            <p:nvPr/>
          </p:nvCxnSpPr>
          <p:spPr>
            <a:xfrm flipH="1" flipV="1">
              <a:off x="3837" y="390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AutoShape 2"/>
          <p:cNvSpPr/>
          <p:nvPr/>
        </p:nvSpPr>
        <p:spPr>
          <a:xfrm>
            <a:off x="755650" y="263525"/>
            <a:ext cx="3457575" cy="35972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  <p:grpSp>
        <p:nvGrpSpPr>
          <p:cNvPr id="6147" name="Group 3"/>
          <p:cNvGrpSpPr/>
          <p:nvPr/>
        </p:nvGrpSpPr>
        <p:grpSpPr>
          <a:xfrm>
            <a:off x="1116013" y="4292600"/>
            <a:ext cx="7127875" cy="2016125"/>
            <a:chExt cx="11226" cy="3175"/>
          </a:xfrm>
        </p:grpSpPr>
        <p:sp>
          <p:nvSpPr>
            <p:cNvPr id="6209" name="AutoShape 4"/>
            <p:cNvSpPr/>
            <p:nvPr/>
          </p:nvSpPr>
          <p:spPr>
            <a:xfrm>
              <a:off x="5076" y="2013"/>
              <a:ext cx="2607" cy="1162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ZXJ送电</a:t>
              </a:r>
            </a:p>
            <a:p>
              <a:pPr marL="0" lvl="0" indent="0" algn="ctr" eaLnBrk="1" hangingPunct="1"/>
              <a:r>
                <a:rPr lang="zh-CN" altLang="en-US" b="1"/>
                <a:t>电路故障</a:t>
              </a:r>
            </a:p>
          </p:txBody>
        </p:sp>
        <p:sp>
          <p:nvSpPr>
            <p:cNvPr id="6210" name="AutoShape 5"/>
            <p:cNvSpPr/>
            <p:nvPr/>
          </p:nvSpPr>
          <p:spPr>
            <a:xfrm>
              <a:off x="0" y="1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ZDJ是否吸起</a:t>
              </a:r>
            </a:p>
          </p:txBody>
        </p:sp>
        <p:sp>
          <p:nvSpPr>
            <p:cNvPr id="6211" name="AutoShape 6"/>
            <p:cNvSpPr/>
            <p:nvPr/>
          </p:nvSpPr>
          <p:spPr>
            <a:xfrm>
              <a:off x="4650" y="0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测X1X2电压</a:t>
              </a:r>
            </a:p>
          </p:txBody>
        </p:sp>
        <p:sp>
          <p:nvSpPr>
            <p:cNvPr id="6212" name="AutoShape 7"/>
            <p:cNvSpPr/>
            <p:nvPr/>
          </p:nvSpPr>
          <p:spPr>
            <a:xfrm>
              <a:off x="299" y="2041"/>
              <a:ext cx="2607" cy="1133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ZDJ电路故障</a:t>
              </a:r>
            </a:p>
            <a:p>
              <a:pPr marL="0" lvl="0" indent="0" algn="ctr" eaLnBrk="1" hangingPunct="1"/>
              <a:r>
                <a:rPr lang="zh-CN" altLang="en-US" b="1"/>
                <a:t>或ZKJ不缓放</a:t>
              </a:r>
            </a:p>
          </p:txBody>
        </p:sp>
        <p:sp>
          <p:nvSpPr>
            <p:cNvPr id="6213" name="AutoShape 8"/>
            <p:cNvSpPr/>
            <p:nvPr/>
          </p:nvSpPr>
          <p:spPr>
            <a:xfrm>
              <a:off x="8618" y="1921"/>
              <a:ext cx="2608" cy="1255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接车站故障</a:t>
              </a:r>
            </a:p>
            <a:p>
              <a:pPr marL="0" lvl="0" indent="0" algn="ctr" eaLnBrk="1" hangingPunct="1"/>
              <a:r>
                <a:rPr lang="zh-CN" altLang="en-US" b="1"/>
                <a:t>或外线故障</a:t>
              </a:r>
            </a:p>
          </p:txBody>
        </p:sp>
        <p:cxnSp>
          <p:nvCxnSpPr>
            <p:cNvPr id="6214" name="AutoShape 9"/>
            <p:cNvCxnSpPr/>
            <p:nvPr/>
          </p:nvCxnSpPr>
          <p:spPr>
            <a:xfrm flipH="1">
              <a:off x="6238" y="1133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cxnSp>
          <p:nvCxnSpPr>
            <p:cNvPr id="6215" name="AutoShape 10"/>
            <p:cNvCxnSpPr/>
            <p:nvPr/>
          </p:nvCxnSpPr>
          <p:spPr>
            <a:xfrm flipH="1">
              <a:off x="1609" y="1134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cxnSp>
          <p:nvCxnSpPr>
            <p:cNvPr id="6216" name="箭头 283"/>
            <p:cNvCxnSpPr/>
            <p:nvPr/>
          </p:nvCxnSpPr>
          <p:spPr>
            <a:xfrm>
              <a:off x="3175" y="568"/>
              <a:ext cx="147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cxnSp>
          <p:nvCxnSpPr>
            <p:cNvPr id="6217" name="AutoShape 12"/>
            <p:cNvCxnSpPr>
              <a:endCxn id="6213" idx="0"/>
            </p:cNvCxnSpPr>
            <p:nvPr/>
          </p:nvCxnSpPr>
          <p:spPr>
            <a:xfrm>
              <a:off x="7712" y="569"/>
              <a:ext cx="2210" cy="1352"/>
            </a:xfrm>
            <a:prstGeom prst="bentConnector2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  <a:effectLst/>
          </p:spPr>
        </p:cxnSp>
        <p:sp>
          <p:nvSpPr>
            <p:cNvPr id="6218" name="Text Box 13"/>
            <p:cNvSpPr txBox="1"/>
            <p:nvPr/>
          </p:nvSpPr>
          <p:spPr>
            <a:xfrm>
              <a:off x="3289" y="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吸起</a:t>
              </a:r>
            </a:p>
          </p:txBody>
        </p:sp>
        <p:sp>
          <p:nvSpPr>
            <p:cNvPr id="6219" name="Text Box 14"/>
            <p:cNvSpPr txBox="1"/>
            <p:nvPr/>
          </p:nvSpPr>
          <p:spPr>
            <a:xfrm>
              <a:off x="1559" y="1247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</a:p>
          </p:txBody>
        </p:sp>
        <p:sp>
          <p:nvSpPr>
            <p:cNvPr id="6220" name="Text Box 15"/>
            <p:cNvSpPr txBox="1"/>
            <p:nvPr/>
          </p:nvSpPr>
          <p:spPr>
            <a:xfrm>
              <a:off x="6238" y="1247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无电</a:t>
              </a:r>
              <a:endParaRPr lang="zh-CN" altLang="en-US"/>
            </a:p>
          </p:txBody>
        </p:sp>
        <p:sp>
          <p:nvSpPr>
            <p:cNvPr id="6221" name="Text Box 16"/>
            <p:cNvSpPr txBox="1"/>
            <p:nvPr/>
          </p:nvSpPr>
          <p:spPr>
            <a:xfrm>
              <a:off x="9922" y="102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有电</a:t>
              </a:r>
              <a:endParaRPr lang="zh-CN" altLang="en-US"/>
            </a:p>
          </p:txBody>
        </p:sp>
      </p:grpSp>
      <p:grpSp>
        <p:nvGrpSpPr>
          <p:cNvPr id="6148" name="Group 17"/>
          <p:cNvGrpSpPr/>
          <p:nvPr/>
        </p:nvGrpSpPr>
        <p:grpSpPr>
          <a:xfrm>
            <a:off x="1089025" y="188913"/>
            <a:ext cx="7011988" cy="3455987"/>
            <a:chExt cx="11042" cy="6932"/>
          </a:xfrm>
        </p:grpSpPr>
        <p:grpSp>
          <p:nvGrpSpPr>
            <p:cNvPr id="6149" name="Group 18"/>
            <p:cNvGrpSpPr/>
            <p:nvPr/>
          </p:nvGrpSpPr>
          <p:grpSpPr>
            <a:xfrm>
              <a:off x="0" y="0"/>
              <a:ext cx="11043" cy="6932"/>
              <a:chExt cx="11043" cy="6932"/>
            </a:xfrm>
          </p:grpSpPr>
          <p:cxnSp>
            <p:nvCxnSpPr>
              <p:cNvPr id="6152" name="Line 19"/>
              <p:cNvCxnSpPr/>
              <p:nvPr/>
            </p:nvCxnSpPr>
            <p:spPr>
              <a:xfrm>
                <a:off x="4323" y="4223"/>
                <a:ext cx="396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6153" name="Text Box 20"/>
              <p:cNvSpPr txBox="1"/>
              <p:nvPr/>
            </p:nvSpPr>
            <p:spPr>
              <a:xfrm>
                <a:off x="9243" y="863"/>
                <a:ext cx="120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sp>
            <p:nvSpPr>
              <p:cNvPr id="6154" name="Text Box 21"/>
              <p:cNvSpPr txBox="1"/>
              <p:nvPr/>
            </p:nvSpPr>
            <p:spPr>
              <a:xfrm>
                <a:off x="9243" y="2206"/>
                <a:ext cx="132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GDJ</a:t>
                </a:r>
              </a:p>
            </p:txBody>
          </p:sp>
          <p:sp>
            <p:nvSpPr>
              <p:cNvPr id="6155" name="Text Box 22"/>
              <p:cNvSpPr txBox="1"/>
              <p:nvPr/>
            </p:nvSpPr>
            <p:spPr>
              <a:xfrm>
                <a:off x="9431" y="4006"/>
                <a:ext cx="144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TCJ</a:t>
                </a:r>
              </a:p>
            </p:txBody>
          </p:sp>
          <p:cxnSp>
            <p:nvCxnSpPr>
              <p:cNvPr id="6156" name="Line 23"/>
              <p:cNvCxnSpPr/>
              <p:nvPr/>
            </p:nvCxnSpPr>
            <p:spPr>
              <a:xfrm flipH="1" flipV="1">
                <a:off x="9723" y="134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57" name="Line 24"/>
              <p:cNvCxnSpPr/>
              <p:nvPr/>
            </p:nvCxnSpPr>
            <p:spPr>
              <a:xfrm flipH="1" flipV="1">
                <a:off x="9723" y="290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58" name="Line 25"/>
              <p:cNvCxnSpPr/>
              <p:nvPr/>
            </p:nvCxnSpPr>
            <p:spPr>
              <a:xfrm flipH="1">
                <a:off x="9723" y="458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6159" name="Text Box 26"/>
              <p:cNvSpPr txBox="1"/>
              <p:nvPr/>
            </p:nvSpPr>
            <p:spPr>
              <a:xfrm>
                <a:off x="9243" y="542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6160" name="Group 27"/>
              <p:cNvGrpSpPr/>
              <p:nvPr/>
            </p:nvGrpSpPr>
            <p:grpSpPr>
              <a:xfrm>
                <a:off x="8483" y="5563"/>
                <a:ext cx="640" cy="580"/>
                <a:chExt cx="256" cy="232"/>
              </a:xfrm>
            </p:grpSpPr>
            <p:sp>
              <p:nvSpPr>
                <p:cNvPr id="6204" name="Oval 28"/>
                <p:cNvSpPr/>
                <p:nvPr/>
              </p:nvSpPr>
              <p:spPr>
                <a:xfrm>
                  <a:off x="40" y="24"/>
                  <a:ext cx="181" cy="181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H</a:t>
                  </a:r>
                </a:p>
              </p:txBody>
            </p:sp>
            <p:cxnSp>
              <p:nvCxnSpPr>
                <p:cNvPr id="6205" name="Line 29"/>
                <p:cNvCxnSpPr/>
                <p:nvPr/>
              </p:nvCxnSpPr>
              <p:spPr>
                <a:xfrm>
                  <a:off x="0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206" name="Line 30"/>
                <p:cNvCxnSpPr/>
                <p:nvPr/>
              </p:nvCxnSpPr>
              <p:spPr>
                <a:xfrm flipH="1">
                  <a:off x="0" y="176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207" name="Line 31"/>
                <p:cNvCxnSpPr/>
                <p:nvPr/>
              </p:nvCxnSpPr>
              <p:spPr>
                <a:xfrm flipV="1">
                  <a:off x="200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6208" name="Line 32"/>
                <p:cNvCxnSpPr/>
                <p:nvPr/>
              </p:nvCxnSpPr>
              <p:spPr>
                <a:xfrm>
                  <a:off x="208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sp>
            <p:nvSpPr>
              <p:cNvPr id="6161" name="Text Box 33"/>
              <p:cNvSpPr txBox="1"/>
              <p:nvPr/>
            </p:nvSpPr>
            <p:spPr>
              <a:xfrm>
                <a:off x="8163" y="395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6162" name="Line 34"/>
              <p:cNvCxnSpPr/>
              <p:nvPr/>
            </p:nvCxnSpPr>
            <p:spPr>
              <a:xfrm>
                <a:off x="9048" y="4223"/>
                <a:ext cx="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63" name="Line 35"/>
              <p:cNvCxnSpPr/>
              <p:nvPr/>
            </p:nvCxnSpPr>
            <p:spPr>
              <a:xfrm flipH="1" flipV="1">
                <a:off x="10331" y="2206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6164" name="Group 36"/>
              <p:cNvGrpSpPr/>
              <p:nvPr/>
            </p:nvGrpSpPr>
            <p:grpSpPr>
              <a:xfrm>
                <a:off x="10226" y="4013"/>
                <a:ext cx="360" cy="480"/>
                <a:chExt cx="144" cy="192"/>
              </a:xfrm>
            </p:grpSpPr>
            <p:cxnSp>
              <p:nvCxnSpPr>
                <p:cNvPr id="6202" name="Line 37"/>
                <p:cNvCxnSpPr/>
                <p:nvPr/>
              </p:nvCxnSpPr>
              <p:spPr>
                <a:xfrm flipH="1" flipV="1">
                  <a:off x="78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203" name="Line 38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6165" name="Line 39"/>
              <p:cNvCxnSpPr/>
              <p:nvPr/>
            </p:nvCxnSpPr>
            <p:spPr>
              <a:xfrm flipH="1" flipV="1">
                <a:off x="9048" y="3961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6166" name="Line 40"/>
              <p:cNvCxnSpPr/>
              <p:nvPr/>
            </p:nvCxnSpPr>
            <p:spPr>
              <a:xfrm flipH="1">
                <a:off x="10323" y="86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6167" name="Oval 41"/>
              <p:cNvSpPr/>
              <p:nvPr/>
            </p:nvSpPr>
            <p:spPr>
              <a:xfrm>
                <a:off x="5763" y="3503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+</a:t>
                </a:r>
              </a:p>
            </p:txBody>
          </p:sp>
          <p:grpSp>
            <p:nvGrpSpPr>
              <p:cNvPr id="6168" name="Group 42"/>
              <p:cNvGrpSpPr/>
              <p:nvPr/>
            </p:nvGrpSpPr>
            <p:grpSpPr>
              <a:xfrm>
                <a:off x="0" y="0"/>
                <a:ext cx="4451" cy="6933"/>
                <a:chExt cx="4451" cy="6933"/>
              </a:xfrm>
            </p:grpSpPr>
            <p:grpSp>
              <p:nvGrpSpPr>
                <p:cNvPr id="6170" name="Group 43"/>
                <p:cNvGrpSpPr/>
                <p:nvPr/>
              </p:nvGrpSpPr>
              <p:grpSpPr>
                <a:xfrm>
                  <a:off x="960" y="720"/>
                  <a:ext cx="2948" cy="1680"/>
                  <a:chExt cx="2947" cy="1680"/>
                </a:xfrm>
              </p:grpSpPr>
              <p:grpSp>
                <p:nvGrpSpPr>
                  <p:cNvPr id="6192" name="Group 44"/>
                  <p:cNvGrpSpPr/>
                  <p:nvPr/>
                </p:nvGrpSpPr>
                <p:grpSpPr>
                  <a:xfrm>
                    <a:off x="0" y="0"/>
                    <a:ext cx="850" cy="480"/>
                    <a:chExt cx="340" cy="192"/>
                  </a:xfrm>
                </p:grpSpPr>
                <p:cxnSp>
                  <p:nvCxnSpPr>
                    <p:cNvPr id="6197" name="Line 45"/>
                    <p:cNvCxnSpPr/>
                    <p:nvPr/>
                  </p:nvCxnSpPr>
                  <p:spPr>
                    <a:xfrm>
                      <a:off x="0" y="144"/>
                      <a:ext cx="34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sp>
                  <p:nvSpPr>
                    <p:cNvPr id="6198" name="Rectangle 46"/>
                    <p:cNvSpPr/>
                    <p:nvPr/>
                  </p:nvSpPr>
                  <p:spPr>
                    <a:xfrm>
                      <a:off x="48" y="48"/>
                      <a:ext cx="192" cy="96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cxnSp>
                  <p:nvCxnSpPr>
                    <p:cNvPr id="6199" name="Line 47"/>
                    <p:cNvCxnSpPr/>
                    <p:nvPr/>
                  </p:nvCxnSpPr>
                  <p:spPr>
                    <a:xfrm flipH="1">
                      <a:off x="144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6200" name="Line 48"/>
                    <p:cNvCxnSpPr/>
                    <p:nvPr/>
                  </p:nvCxnSpPr>
                  <p:spPr>
                    <a:xfrm flipH="1">
                      <a:off x="288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sp>
                  <p:nvSpPr>
                    <p:cNvPr id="6201" name="AutoShape 49"/>
                    <p:cNvSpPr/>
                    <p:nvPr/>
                  </p:nvSpPr>
                  <p:spPr>
                    <a:xfrm rot="10800000">
                      <a:off x="143" y="0"/>
                      <a:ext cx="48" cy="48"/>
                    </a:xfrm>
                    <a:prstGeom prst="triangle">
                      <a:avLst>
                        <a:gd name="adj" fmla="val 50000"/>
                      </a:avLst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cxnSp>
                <p:nvCxnSpPr>
                  <p:cNvPr id="6193" name="Line 50"/>
                  <p:cNvCxnSpPr/>
                  <p:nvPr/>
                </p:nvCxnSpPr>
                <p:spPr>
                  <a:xfrm>
                    <a:off x="120" y="360"/>
                    <a:ext cx="25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4" name="Line 51"/>
                  <p:cNvCxnSpPr/>
                  <p:nvPr/>
                </p:nvCxnSpPr>
                <p:spPr>
                  <a:xfrm flipH="1">
                    <a:off x="1560" y="360"/>
                    <a:ext cx="0" cy="132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6195" name="Oval 52"/>
                  <p:cNvSpPr/>
                  <p:nvPr/>
                </p:nvSpPr>
                <p:spPr>
                  <a:xfrm>
                    <a:off x="1920" y="480"/>
                    <a:ext cx="240" cy="240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6196" name="Text Box 53"/>
                  <p:cNvSpPr txBox="1"/>
                  <p:nvPr/>
                </p:nvSpPr>
                <p:spPr>
                  <a:xfrm>
                    <a:off x="2347" y="360"/>
                    <a:ext cx="601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S</a:t>
                    </a:r>
                  </a:p>
                </p:txBody>
              </p:sp>
            </p:grpSp>
            <p:sp>
              <p:nvSpPr>
                <p:cNvPr id="6171" name="Text Box 54"/>
                <p:cNvSpPr txBox="1"/>
                <p:nvPr/>
              </p:nvSpPr>
              <p:spPr>
                <a:xfrm>
                  <a:off x="2040" y="2400"/>
                  <a:ext cx="132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6172" name="Line 55"/>
                <p:cNvCxnSpPr/>
                <p:nvPr/>
              </p:nvCxnSpPr>
              <p:spPr>
                <a:xfrm flipH="1">
                  <a:off x="3120" y="240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73" name="Line 56"/>
                <p:cNvCxnSpPr/>
                <p:nvPr/>
              </p:nvCxnSpPr>
              <p:spPr>
                <a:xfrm flipH="1">
                  <a:off x="1080" y="271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74" name="Text Box 57"/>
                <p:cNvSpPr txBox="1"/>
                <p:nvPr/>
              </p:nvSpPr>
              <p:spPr>
                <a:xfrm>
                  <a:off x="0" y="24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cxnSp>
              <p:nvCxnSpPr>
                <p:cNvPr id="6175" name="Line 58"/>
                <p:cNvCxnSpPr/>
                <p:nvPr/>
              </p:nvCxnSpPr>
              <p:spPr>
                <a:xfrm flipH="1">
                  <a:off x="960" y="252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76" name="Line 59"/>
                <p:cNvCxnSpPr/>
                <p:nvPr/>
              </p:nvCxnSpPr>
              <p:spPr>
                <a:xfrm flipH="1">
                  <a:off x="480" y="3120"/>
                  <a:ext cx="0" cy="31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6177" name="Line 60"/>
                <p:cNvCxnSpPr/>
                <p:nvPr/>
              </p:nvCxnSpPr>
              <p:spPr>
                <a:xfrm>
                  <a:off x="480" y="5520"/>
                  <a:ext cx="120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cxnSp>
              <p:nvCxnSpPr>
                <p:cNvPr id="6178" name="Line 61"/>
                <p:cNvCxnSpPr/>
                <p:nvPr/>
              </p:nvCxnSpPr>
              <p:spPr>
                <a:xfrm>
                  <a:off x="600" y="4200"/>
                  <a:ext cx="20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79" name="Text Box 62"/>
                <p:cNvSpPr txBox="1"/>
                <p:nvPr/>
              </p:nvSpPr>
              <p:spPr>
                <a:xfrm>
                  <a:off x="1563" y="5303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ZKJ</a:t>
                  </a:r>
                </a:p>
              </p:txBody>
            </p:sp>
            <p:cxnSp>
              <p:nvCxnSpPr>
                <p:cNvPr id="6180" name="Line 63"/>
                <p:cNvCxnSpPr/>
                <p:nvPr/>
              </p:nvCxnSpPr>
              <p:spPr>
                <a:xfrm>
                  <a:off x="2523" y="5543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81" name="Text Box 64"/>
                <p:cNvSpPr txBox="1"/>
                <p:nvPr/>
              </p:nvSpPr>
              <p:spPr>
                <a:xfrm>
                  <a:off x="3363" y="5303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cxnSp>
              <p:nvCxnSpPr>
                <p:cNvPr id="6182" name="Line 65"/>
                <p:cNvCxnSpPr/>
                <p:nvPr/>
              </p:nvCxnSpPr>
              <p:spPr>
                <a:xfrm flipH="1">
                  <a:off x="4451" y="5281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83" name="Text Box 66"/>
                <p:cNvSpPr txBox="1"/>
                <p:nvPr/>
              </p:nvSpPr>
              <p:spPr>
                <a:xfrm>
                  <a:off x="0" y="6338"/>
                  <a:ext cx="144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6184" name="Group 67"/>
                <p:cNvGrpSpPr/>
                <p:nvPr/>
              </p:nvGrpSpPr>
              <p:grpSpPr>
                <a:xfrm>
                  <a:off x="1158" y="6353"/>
                  <a:ext cx="640" cy="580"/>
                  <a:chExt cx="256" cy="232"/>
                </a:xfrm>
              </p:grpSpPr>
              <p:sp>
                <p:nvSpPr>
                  <p:cNvPr id="6187" name="Oval 68"/>
                  <p:cNvSpPr/>
                  <p:nvPr/>
                </p:nvSpPr>
                <p:spPr>
                  <a:xfrm>
                    <a:off x="40" y="24"/>
                    <a:ext cx="181" cy="181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H</a:t>
                    </a:r>
                  </a:p>
                </p:txBody>
              </p:sp>
              <p:cxnSp>
                <p:nvCxnSpPr>
                  <p:cNvPr id="6188" name="Line 69"/>
                  <p:cNvCxnSpPr/>
                  <p:nvPr/>
                </p:nvCxnSpPr>
                <p:spPr>
                  <a:xfrm>
                    <a:off x="0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89" name="Line 70"/>
                  <p:cNvCxnSpPr/>
                  <p:nvPr/>
                </p:nvCxnSpPr>
                <p:spPr>
                  <a:xfrm flipH="1">
                    <a:off x="0" y="17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0" name="Line 71"/>
                  <p:cNvCxnSpPr/>
                  <p:nvPr/>
                </p:nvCxnSpPr>
                <p:spPr>
                  <a:xfrm flipV="1">
                    <a:off x="200" y="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6191" name="Line 72"/>
                  <p:cNvCxnSpPr/>
                  <p:nvPr/>
                </p:nvCxnSpPr>
                <p:spPr>
                  <a:xfrm>
                    <a:off x="208" y="184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6185" name="Line 73"/>
                <p:cNvCxnSpPr/>
                <p:nvPr/>
              </p:nvCxnSpPr>
              <p:spPr>
                <a:xfrm flipH="1">
                  <a:off x="2471" y="530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6186" name="Text Box 74"/>
                <p:cNvSpPr txBox="1"/>
                <p:nvPr/>
              </p:nvSpPr>
              <p:spPr>
                <a:xfrm>
                  <a:off x="1920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6169" name="Text Box 75"/>
              <p:cNvSpPr txBox="1"/>
              <p:nvPr/>
            </p:nvSpPr>
            <p:spPr>
              <a:xfrm>
                <a:off x="9483" y="23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</p:grpSp>
        <p:sp>
          <p:nvSpPr>
            <p:cNvPr id="6150" name="Text Box 76"/>
            <p:cNvSpPr txBox="1"/>
            <p:nvPr/>
          </p:nvSpPr>
          <p:spPr>
            <a:xfrm>
              <a:off x="2817" y="3857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ZDJ</a:t>
              </a:r>
            </a:p>
          </p:txBody>
        </p:sp>
        <p:cxnSp>
          <p:nvCxnSpPr>
            <p:cNvPr id="6151" name="Line 77"/>
            <p:cNvCxnSpPr/>
            <p:nvPr/>
          </p:nvCxnSpPr>
          <p:spPr>
            <a:xfrm flipH="1" flipV="1">
              <a:off x="3837" y="390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AutoShape 2"/>
          <p:cNvSpPr/>
          <p:nvPr/>
        </p:nvSpPr>
        <p:spPr>
          <a:xfrm>
            <a:off x="6661150" y="193675"/>
            <a:ext cx="2305050" cy="29479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故障</a:t>
            </a:r>
          </a:p>
        </p:txBody>
      </p:sp>
      <p:grpSp>
        <p:nvGrpSpPr>
          <p:cNvPr id="7171" name="Group 3"/>
          <p:cNvGrpSpPr/>
          <p:nvPr/>
        </p:nvGrpSpPr>
        <p:grpSpPr>
          <a:xfrm>
            <a:off x="254000" y="188913"/>
            <a:ext cx="8712200" cy="2736850"/>
            <a:chExt cx="11042" cy="6932"/>
          </a:xfrm>
        </p:grpSpPr>
        <p:grpSp>
          <p:nvGrpSpPr>
            <p:cNvPr id="7208" name="Group 4"/>
            <p:cNvGrpSpPr/>
            <p:nvPr/>
          </p:nvGrpSpPr>
          <p:grpSpPr>
            <a:xfrm>
              <a:off x="0" y="0"/>
              <a:ext cx="11043" cy="6932"/>
              <a:chExt cx="11043" cy="6932"/>
            </a:xfrm>
          </p:grpSpPr>
          <p:cxnSp>
            <p:nvCxnSpPr>
              <p:cNvPr id="7211" name="Line 5"/>
              <p:cNvCxnSpPr/>
              <p:nvPr/>
            </p:nvCxnSpPr>
            <p:spPr>
              <a:xfrm>
                <a:off x="4323" y="4223"/>
                <a:ext cx="396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7212" name="Text Box 6"/>
              <p:cNvSpPr txBox="1"/>
              <p:nvPr/>
            </p:nvSpPr>
            <p:spPr>
              <a:xfrm>
                <a:off x="9243" y="863"/>
                <a:ext cx="120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sp>
            <p:nvSpPr>
              <p:cNvPr id="7213" name="Text Box 7"/>
              <p:cNvSpPr txBox="1"/>
              <p:nvPr/>
            </p:nvSpPr>
            <p:spPr>
              <a:xfrm>
                <a:off x="9243" y="2206"/>
                <a:ext cx="132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GDJ</a:t>
                </a:r>
              </a:p>
            </p:txBody>
          </p:sp>
          <p:sp>
            <p:nvSpPr>
              <p:cNvPr id="7214" name="Text Box 8"/>
              <p:cNvSpPr txBox="1"/>
              <p:nvPr/>
            </p:nvSpPr>
            <p:spPr>
              <a:xfrm>
                <a:off x="9431" y="4006"/>
                <a:ext cx="144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TCJ</a:t>
                </a:r>
              </a:p>
            </p:txBody>
          </p:sp>
          <p:cxnSp>
            <p:nvCxnSpPr>
              <p:cNvPr id="7215" name="Line 9"/>
              <p:cNvCxnSpPr/>
              <p:nvPr/>
            </p:nvCxnSpPr>
            <p:spPr>
              <a:xfrm flipH="1" flipV="1">
                <a:off x="9723" y="134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16" name="Line 10"/>
              <p:cNvCxnSpPr/>
              <p:nvPr/>
            </p:nvCxnSpPr>
            <p:spPr>
              <a:xfrm flipH="1" flipV="1">
                <a:off x="9723" y="290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17" name="Line 11"/>
              <p:cNvCxnSpPr/>
              <p:nvPr/>
            </p:nvCxnSpPr>
            <p:spPr>
              <a:xfrm flipH="1">
                <a:off x="9723" y="458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7218" name="Text Box 12"/>
              <p:cNvSpPr txBox="1"/>
              <p:nvPr/>
            </p:nvSpPr>
            <p:spPr>
              <a:xfrm>
                <a:off x="9243" y="542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7219" name="Group 13"/>
              <p:cNvGrpSpPr/>
              <p:nvPr/>
            </p:nvGrpSpPr>
            <p:grpSpPr>
              <a:xfrm>
                <a:off x="8483" y="5563"/>
                <a:ext cx="640" cy="580"/>
                <a:chExt cx="256" cy="232"/>
              </a:xfrm>
            </p:grpSpPr>
            <p:sp>
              <p:nvSpPr>
                <p:cNvPr id="7263" name="Oval 14"/>
                <p:cNvSpPr/>
                <p:nvPr/>
              </p:nvSpPr>
              <p:spPr>
                <a:xfrm>
                  <a:off x="40" y="24"/>
                  <a:ext cx="181" cy="181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H</a:t>
                  </a:r>
                </a:p>
              </p:txBody>
            </p:sp>
            <p:cxnSp>
              <p:nvCxnSpPr>
                <p:cNvPr id="7264" name="Line 15"/>
                <p:cNvCxnSpPr/>
                <p:nvPr/>
              </p:nvCxnSpPr>
              <p:spPr>
                <a:xfrm>
                  <a:off x="0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65" name="Line 16"/>
                <p:cNvCxnSpPr/>
                <p:nvPr/>
              </p:nvCxnSpPr>
              <p:spPr>
                <a:xfrm flipH="1">
                  <a:off x="0" y="176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66" name="Line 17"/>
                <p:cNvCxnSpPr/>
                <p:nvPr/>
              </p:nvCxnSpPr>
              <p:spPr>
                <a:xfrm flipV="1">
                  <a:off x="200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  <p:cxnSp>
              <p:nvCxnSpPr>
                <p:cNvPr id="7267" name="Line 18"/>
                <p:cNvCxnSpPr/>
                <p:nvPr/>
              </p:nvCxnSpPr>
              <p:spPr>
                <a:xfrm>
                  <a:off x="208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sp>
            <p:nvSpPr>
              <p:cNvPr id="7220" name="Text Box 19"/>
              <p:cNvSpPr txBox="1"/>
              <p:nvPr/>
            </p:nvSpPr>
            <p:spPr>
              <a:xfrm>
                <a:off x="8163" y="395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7221" name="Line 20"/>
              <p:cNvCxnSpPr/>
              <p:nvPr/>
            </p:nvCxnSpPr>
            <p:spPr>
              <a:xfrm>
                <a:off x="9048" y="4223"/>
                <a:ext cx="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22" name="Line 21"/>
              <p:cNvCxnSpPr/>
              <p:nvPr/>
            </p:nvCxnSpPr>
            <p:spPr>
              <a:xfrm flipH="1" flipV="1">
                <a:off x="10331" y="2206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grpSp>
            <p:nvGrpSpPr>
              <p:cNvPr id="7223" name="Group 22"/>
              <p:cNvGrpSpPr/>
              <p:nvPr/>
            </p:nvGrpSpPr>
            <p:grpSpPr>
              <a:xfrm>
                <a:off x="10226" y="4013"/>
                <a:ext cx="360" cy="480"/>
                <a:chExt cx="144" cy="192"/>
              </a:xfrm>
            </p:grpSpPr>
            <p:cxnSp>
              <p:nvCxnSpPr>
                <p:cNvPr id="7261" name="Line 23"/>
                <p:cNvCxnSpPr/>
                <p:nvPr/>
              </p:nvCxnSpPr>
              <p:spPr>
                <a:xfrm flipH="1" flipV="1">
                  <a:off x="78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62" name="Line 24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  <a:effectLst/>
              </p:spPr>
            </p:cxnSp>
          </p:grpSp>
          <p:cxnSp>
            <p:nvCxnSpPr>
              <p:cNvPr id="7224" name="Line 25"/>
              <p:cNvCxnSpPr/>
              <p:nvPr/>
            </p:nvCxnSpPr>
            <p:spPr>
              <a:xfrm flipH="1" flipV="1">
                <a:off x="9048" y="3961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cxnSp>
            <p:nvCxnSpPr>
              <p:cNvPr id="7225" name="Line 26"/>
              <p:cNvCxnSpPr/>
              <p:nvPr/>
            </p:nvCxnSpPr>
            <p:spPr>
              <a:xfrm flipH="1">
                <a:off x="10323" y="86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  <a:effectLst/>
            </p:spPr>
          </p:cxnSp>
          <p:sp>
            <p:nvSpPr>
              <p:cNvPr id="7226" name="Oval 27"/>
              <p:cNvSpPr/>
              <p:nvPr/>
            </p:nvSpPr>
            <p:spPr>
              <a:xfrm>
                <a:off x="5763" y="3503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+</a:t>
                </a:r>
              </a:p>
            </p:txBody>
          </p:sp>
          <p:grpSp>
            <p:nvGrpSpPr>
              <p:cNvPr id="7227" name="Group 28"/>
              <p:cNvGrpSpPr/>
              <p:nvPr/>
            </p:nvGrpSpPr>
            <p:grpSpPr>
              <a:xfrm>
                <a:off x="0" y="0"/>
                <a:ext cx="4451" cy="6933"/>
                <a:chExt cx="4451" cy="6933"/>
              </a:xfrm>
            </p:grpSpPr>
            <p:grpSp>
              <p:nvGrpSpPr>
                <p:cNvPr id="7229" name="Group 29"/>
                <p:cNvGrpSpPr/>
                <p:nvPr/>
              </p:nvGrpSpPr>
              <p:grpSpPr>
                <a:xfrm>
                  <a:off x="960" y="720"/>
                  <a:ext cx="2948" cy="1680"/>
                  <a:chExt cx="2947" cy="1680"/>
                </a:xfrm>
              </p:grpSpPr>
              <p:grpSp>
                <p:nvGrpSpPr>
                  <p:cNvPr id="7251" name="Group 30"/>
                  <p:cNvGrpSpPr/>
                  <p:nvPr/>
                </p:nvGrpSpPr>
                <p:grpSpPr>
                  <a:xfrm>
                    <a:off x="0" y="0"/>
                    <a:ext cx="850" cy="480"/>
                    <a:chExt cx="340" cy="192"/>
                  </a:xfrm>
                </p:grpSpPr>
                <p:cxnSp>
                  <p:nvCxnSpPr>
                    <p:cNvPr id="7256" name="Line 31"/>
                    <p:cNvCxnSpPr/>
                    <p:nvPr/>
                  </p:nvCxnSpPr>
                  <p:spPr>
                    <a:xfrm>
                      <a:off x="0" y="144"/>
                      <a:ext cx="34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sp>
                  <p:nvSpPr>
                    <p:cNvPr id="7257" name="Rectangle 32"/>
                    <p:cNvSpPr/>
                    <p:nvPr/>
                  </p:nvSpPr>
                  <p:spPr>
                    <a:xfrm>
                      <a:off x="48" y="48"/>
                      <a:ext cx="192" cy="96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cxnSp>
                  <p:nvCxnSpPr>
                    <p:cNvPr id="7258" name="Line 33"/>
                    <p:cNvCxnSpPr/>
                    <p:nvPr/>
                  </p:nvCxnSpPr>
                  <p:spPr>
                    <a:xfrm flipH="1">
                      <a:off x="144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cxnSp>
                  <p:nvCxnSpPr>
                    <p:cNvPr id="7259" name="Line 34"/>
                    <p:cNvCxnSpPr/>
                    <p:nvPr/>
                  </p:nvCxnSpPr>
                  <p:spPr>
                    <a:xfrm flipH="1">
                      <a:off x="288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</p:cxnSp>
                <p:sp>
                  <p:nvSpPr>
                    <p:cNvPr id="7260" name="AutoShape 35"/>
                    <p:cNvSpPr/>
                    <p:nvPr/>
                  </p:nvSpPr>
                  <p:spPr>
                    <a:xfrm rot="10800000">
                      <a:off x="143" y="0"/>
                      <a:ext cx="48" cy="48"/>
                    </a:xfrm>
                    <a:prstGeom prst="triangle">
                      <a:avLst>
                        <a:gd name="adj" fmla="val 50000"/>
                      </a:avLst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cxnSp>
                <p:nvCxnSpPr>
                  <p:cNvPr id="7252" name="Line 36"/>
                  <p:cNvCxnSpPr/>
                  <p:nvPr/>
                </p:nvCxnSpPr>
                <p:spPr>
                  <a:xfrm>
                    <a:off x="120" y="360"/>
                    <a:ext cx="25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53" name="Line 37"/>
                  <p:cNvCxnSpPr/>
                  <p:nvPr/>
                </p:nvCxnSpPr>
                <p:spPr>
                  <a:xfrm flipH="1">
                    <a:off x="1560" y="360"/>
                    <a:ext cx="0" cy="132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  <a:effectLst/>
                </p:spPr>
              </p:cxnSp>
              <p:sp>
                <p:nvSpPr>
                  <p:cNvPr id="7254" name="Oval 38"/>
                  <p:cNvSpPr/>
                  <p:nvPr/>
                </p:nvSpPr>
                <p:spPr>
                  <a:xfrm>
                    <a:off x="1920" y="480"/>
                    <a:ext cx="240" cy="240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7255" name="Text Box 39"/>
                  <p:cNvSpPr txBox="1"/>
                  <p:nvPr/>
                </p:nvSpPr>
                <p:spPr>
                  <a:xfrm>
                    <a:off x="2347" y="360"/>
                    <a:ext cx="601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S</a:t>
                    </a:r>
                  </a:p>
                </p:txBody>
              </p:sp>
            </p:grpSp>
            <p:sp>
              <p:nvSpPr>
                <p:cNvPr id="7230" name="Text Box 40"/>
                <p:cNvSpPr txBox="1"/>
                <p:nvPr/>
              </p:nvSpPr>
              <p:spPr>
                <a:xfrm>
                  <a:off x="2040" y="2400"/>
                  <a:ext cx="132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7231" name="Line 41"/>
                <p:cNvCxnSpPr/>
                <p:nvPr/>
              </p:nvCxnSpPr>
              <p:spPr>
                <a:xfrm flipH="1">
                  <a:off x="3120" y="240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32" name="Line 42"/>
                <p:cNvCxnSpPr/>
                <p:nvPr/>
              </p:nvCxnSpPr>
              <p:spPr>
                <a:xfrm flipH="1">
                  <a:off x="1080" y="271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33" name="Text Box 43"/>
                <p:cNvSpPr txBox="1"/>
                <p:nvPr/>
              </p:nvSpPr>
              <p:spPr>
                <a:xfrm>
                  <a:off x="0" y="24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cxnSp>
              <p:nvCxnSpPr>
                <p:cNvPr id="7234" name="Line 44"/>
                <p:cNvCxnSpPr/>
                <p:nvPr/>
              </p:nvCxnSpPr>
              <p:spPr>
                <a:xfrm flipH="1">
                  <a:off x="960" y="252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35" name="Line 45"/>
                <p:cNvCxnSpPr/>
                <p:nvPr/>
              </p:nvCxnSpPr>
              <p:spPr>
                <a:xfrm flipH="1">
                  <a:off x="480" y="3120"/>
                  <a:ext cx="0" cy="31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cxnSp>
              <p:nvCxnSpPr>
                <p:cNvPr id="7236" name="Line 46"/>
                <p:cNvCxnSpPr/>
                <p:nvPr/>
              </p:nvCxnSpPr>
              <p:spPr>
                <a:xfrm>
                  <a:off x="480" y="5520"/>
                  <a:ext cx="120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triangle"/>
                </a:ln>
                <a:effectLst/>
              </p:spPr>
            </p:cxnSp>
            <p:cxnSp>
              <p:nvCxnSpPr>
                <p:cNvPr id="7237" name="Line 47"/>
                <p:cNvCxnSpPr/>
                <p:nvPr/>
              </p:nvCxnSpPr>
              <p:spPr>
                <a:xfrm>
                  <a:off x="600" y="4200"/>
                  <a:ext cx="20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38" name="Text Box 48"/>
                <p:cNvSpPr txBox="1"/>
                <p:nvPr/>
              </p:nvSpPr>
              <p:spPr>
                <a:xfrm>
                  <a:off x="1563" y="5303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ZKJ</a:t>
                  </a:r>
                </a:p>
              </p:txBody>
            </p:sp>
            <p:cxnSp>
              <p:nvCxnSpPr>
                <p:cNvPr id="7239" name="Line 49"/>
                <p:cNvCxnSpPr/>
                <p:nvPr/>
              </p:nvCxnSpPr>
              <p:spPr>
                <a:xfrm>
                  <a:off x="2523" y="5543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40" name="Text Box 50"/>
                <p:cNvSpPr txBox="1"/>
                <p:nvPr/>
              </p:nvSpPr>
              <p:spPr>
                <a:xfrm>
                  <a:off x="3363" y="5303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cxnSp>
              <p:nvCxnSpPr>
                <p:cNvPr id="7241" name="Line 51"/>
                <p:cNvCxnSpPr/>
                <p:nvPr/>
              </p:nvCxnSpPr>
              <p:spPr>
                <a:xfrm flipH="1">
                  <a:off x="4451" y="5281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42" name="Text Box 52"/>
                <p:cNvSpPr txBox="1"/>
                <p:nvPr/>
              </p:nvSpPr>
              <p:spPr>
                <a:xfrm>
                  <a:off x="0" y="6338"/>
                  <a:ext cx="144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7243" name="Group 53"/>
                <p:cNvGrpSpPr/>
                <p:nvPr/>
              </p:nvGrpSpPr>
              <p:grpSpPr>
                <a:xfrm>
                  <a:off x="1158" y="6353"/>
                  <a:ext cx="640" cy="580"/>
                  <a:chExt cx="256" cy="232"/>
                </a:xfrm>
              </p:grpSpPr>
              <p:sp>
                <p:nvSpPr>
                  <p:cNvPr id="7246" name="Oval 54"/>
                  <p:cNvSpPr/>
                  <p:nvPr/>
                </p:nvSpPr>
                <p:spPr>
                  <a:xfrm>
                    <a:off x="40" y="24"/>
                    <a:ext cx="181" cy="181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H</a:t>
                    </a:r>
                  </a:p>
                </p:txBody>
              </p:sp>
              <p:cxnSp>
                <p:nvCxnSpPr>
                  <p:cNvPr id="7247" name="Line 55"/>
                  <p:cNvCxnSpPr/>
                  <p:nvPr/>
                </p:nvCxnSpPr>
                <p:spPr>
                  <a:xfrm>
                    <a:off x="0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48" name="Line 56"/>
                  <p:cNvCxnSpPr/>
                  <p:nvPr/>
                </p:nvCxnSpPr>
                <p:spPr>
                  <a:xfrm flipH="1">
                    <a:off x="0" y="17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49" name="Line 57"/>
                  <p:cNvCxnSpPr/>
                  <p:nvPr/>
                </p:nvCxnSpPr>
                <p:spPr>
                  <a:xfrm flipV="1">
                    <a:off x="200" y="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  <p:cxnSp>
                <p:nvCxnSpPr>
                  <p:cNvPr id="7250" name="Line 58"/>
                  <p:cNvCxnSpPr/>
                  <p:nvPr/>
                </p:nvCxnSpPr>
                <p:spPr>
                  <a:xfrm>
                    <a:off x="208" y="184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  <a:effectLst/>
                </p:spPr>
              </p:cxnSp>
            </p:grpSp>
            <p:cxnSp>
              <p:nvCxnSpPr>
                <p:cNvPr id="7244" name="Line 59"/>
                <p:cNvCxnSpPr/>
                <p:nvPr/>
              </p:nvCxnSpPr>
              <p:spPr>
                <a:xfrm flipH="1">
                  <a:off x="2471" y="530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  <a:effectLst/>
              </p:spPr>
            </p:cxnSp>
            <p:sp>
              <p:nvSpPr>
                <p:cNvPr id="7245" name="Text Box 60"/>
                <p:cNvSpPr txBox="1"/>
                <p:nvPr/>
              </p:nvSpPr>
              <p:spPr>
                <a:xfrm>
                  <a:off x="1920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  <a:effectLst/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7228" name="Text Box 61"/>
              <p:cNvSpPr txBox="1"/>
              <p:nvPr/>
            </p:nvSpPr>
            <p:spPr>
              <a:xfrm>
                <a:off x="9483" y="23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</p:grpSp>
        <p:sp>
          <p:nvSpPr>
            <p:cNvPr id="7209" name="Text Box 62"/>
            <p:cNvSpPr txBox="1"/>
            <p:nvPr/>
          </p:nvSpPr>
          <p:spPr>
            <a:xfrm>
              <a:off x="2817" y="3857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ZDJ</a:t>
              </a:r>
            </a:p>
          </p:txBody>
        </p:sp>
        <p:cxnSp>
          <p:nvCxnSpPr>
            <p:cNvPr id="7210" name="Line 63"/>
            <p:cNvCxnSpPr/>
            <p:nvPr/>
          </p:nvCxnSpPr>
          <p:spPr>
            <a:xfrm flipH="1" flipV="1">
              <a:off x="3837" y="390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  <a:effectLst/>
          </p:spPr>
        </p:cxnSp>
      </p:grpSp>
      <p:grpSp>
        <p:nvGrpSpPr>
          <p:cNvPr id="7172" name="Group 64"/>
          <p:cNvGrpSpPr/>
          <p:nvPr/>
        </p:nvGrpSpPr>
        <p:grpSpPr>
          <a:xfrm>
            <a:off x="1636713" y="2565400"/>
            <a:ext cx="4951412" cy="4176713"/>
            <a:chExt cx="7234" cy="7936"/>
          </a:xfrm>
        </p:grpSpPr>
        <p:sp>
          <p:nvSpPr>
            <p:cNvPr id="7173" name="AutoShape 65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grpSp>
          <p:nvGrpSpPr>
            <p:cNvPr id="7174" name="Group 66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7175" name="AutoShape 67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GDJ电路故障</a:t>
                </a:r>
              </a:p>
            </p:txBody>
          </p:sp>
          <p:sp>
            <p:nvSpPr>
              <p:cNvPr id="7176" name="AutoShape 68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TCJ电路故障</a:t>
                </a:r>
              </a:p>
            </p:txBody>
          </p:sp>
          <p:grpSp>
            <p:nvGrpSpPr>
              <p:cNvPr id="7177" name="Group 69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7178" name="AutoShape 70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TJJ应落下</a:t>
                  </a:r>
                </a:p>
              </p:txBody>
            </p:sp>
            <p:sp>
              <p:nvSpPr>
                <p:cNvPr id="7179" name="AutoShape 71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TCJ是否吸起</a:t>
                  </a:r>
                </a:p>
              </p:txBody>
            </p:sp>
            <p:sp>
              <p:nvSpPr>
                <p:cNvPr id="7180" name="AutoShape 72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GDJ是否吸起</a:t>
                  </a:r>
                </a:p>
              </p:txBody>
            </p:sp>
            <p:sp>
              <p:nvSpPr>
                <p:cNvPr id="7181" name="AutoShape 73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发车站故障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或外线断线</a:t>
                  </a:r>
                </a:p>
              </p:txBody>
            </p:sp>
            <p:grpSp>
              <p:nvGrpSpPr>
                <p:cNvPr id="7182" name="Group 74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7206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207" name="Text Box 76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7183" name="Group 77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7204" name="AutoShape 7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205" name="Text Box 7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无电</a:t>
                    </a:r>
                    <a:endParaRPr lang="zh-CN" altLang="en-US"/>
                  </a:p>
                </p:txBody>
              </p:sp>
            </p:grpSp>
            <p:sp>
              <p:nvSpPr>
                <p:cNvPr id="7184" name="AutoShape 80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ZXJ是否吸起</a:t>
                  </a:r>
                </a:p>
              </p:txBody>
            </p:sp>
            <p:sp>
              <p:nvSpPr>
                <p:cNvPr id="7185" name="AutoShape 81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</a:p>
              </p:txBody>
            </p:sp>
            <p:grpSp>
              <p:nvGrpSpPr>
                <p:cNvPr id="7186" name="Group 82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7202" name="Text Box 8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  <p:cxnSp>
                <p:nvCxnSpPr>
                  <p:cNvPr id="7203" name="AutoShape 84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</p:grpSp>
            <p:grpSp>
              <p:nvGrpSpPr>
                <p:cNvPr id="7187" name="Group 85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7200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201" name="Text Box 87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7188" name="Group 88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7198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199" name="Text Box 9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7189" name="Group 91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7196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197" name="Text Box 9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有电</a:t>
                    </a:r>
                  </a:p>
                </p:txBody>
              </p:sp>
            </p:grpSp>
            <p:grpSp>
              <p:nvGrpSpPr>
                <p:cNvPr id="7190" name="Group 94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7194" name="AutoShape 9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195" name="Text Box 9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</a:p>
                </p:txBody>
              </p:sp>
            </p:grpSp>
            <p:grpSp>
              <p:nvGrpSpPr>
                <p:cNvPr id="7191" name="Group 97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7192" name="AutoShape 9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  <a:effectLst/>
                </p:spPr>
              </p:cxnSp>
              <p:sp>
                <p:nvSpPr>
                  <p:cNvPr id="7193" name="Text Box 9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  <a:effectLst/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title"/>
          </p:nvPr>
        </p:nvSpPr>
        <p:spPr>
          <a:xfrm>
            <a:off x="0" y="333375"/>
            <a:ext cx="90360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3600" b="1">
                <a:latin typeface="宋体" pitchFamily="2" charset="-122"/>
                <a:sym typeface="宋体" pitchFamily="2" charset="-122"/>
              </a:rPr>
              <a:t>一发车站办理请求发车时电路故障分析判断</a:t>
            </a:r>
          </a:p>
        </p:txBody>
      </p:sp>
      <p:sp>
        <p:nvSpPr>
          <p:cNvPr id="5123" name="Rectangle 2"/>
          <p:cNvSpPr>
            <a:spLocks noGrp="1"/>
          </p:cNvSpPr>
          <p:nvPr>
            <p:ph idx="1"/>
          </p:nvPr>
        </p:nvSpPr>
        <p:spPr>
          <a:xfrm>
            <a:off x="755650" y="2060575"/>
            <a:ext cx="7561263" cy="187325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>
                <a:solidFill>
                  <a:srgbClr val="FFCC00"/>
                </a:solidFill>
              </a:rPr>
              <a:t>1、发车站请求发车</a:t>
            </a:r>
            <a:r>
              <a:t>电路故障分析判断</a:t>
            </a:r>
          </a:p>
          <a:p>
            <a:pPr lvl="0"/>
            <a:r>
              <a:rPr lang="zh-CN" altLang="zh-CN">
                <a:solidFill>
                  <a:srgbClr val="FFCC00"/>
                </a:solidFill>
              </a:rPr>
              <a:t>2、接车站自动回执</a:t>
            </a:r>
            <a:r>
              <a:t>电路故障分析判断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2"/>
          <p:cNvGrpSpPr/>
          <p:nvPr/>
        </p:nvGrpSpPr>
        <p:grpSpPr>
          <a:xfrm>
            <a:off x="514350" y="2387600"/>
            <a:ext cx="7848600" cy="3778250"/>
            <a:chExt cx="12358" cy="5948"/>
          </a:xfrm>
        </p:grpSpPr>
        <p:grpSp>
          <p:nvGrpSpPr>
            <p:cNvPr id="6149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6152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6153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6187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6188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6154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6155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6156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6182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6183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6184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6185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6186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6157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6158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6159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6160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6161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6162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6163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6171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6172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6179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6180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6181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6173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6174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6175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6176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6177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6178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cxnSp>
              <p:nvCxnSpPr>
                <p:cNvPr id="6164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6165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6169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6170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sp>
              <p:nvSpPr>
                <p:cNvPr id="6166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6167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6168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6150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6151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6147" name="Rectangle 43"/>
          <p:cNvSpPr>
            <a:spLocks noGrp="1"/>
          </p:cNvSpPr>
          <p:nvPr>
            <p:ph type="title"/>
          </p:nvPr>
        </p:nvSpPr>
        <p:spPr>
          <a:xfrm>
            <a:off x="107950" y="274638"/>
            <a:ext cx="8578850" cy="995362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en-US" altLang="zh-CN" sz="4000">
                <a:solidFill>
                  <a:srgbClr val="FFCC00"/>
                </a:solidFill>
              </a:rPr>
              <a:t>1发车站请求发车</a:t>
            </a:r>
            <a:r>
              <a:rPr sz="4000"/>
              <a:t>电路故障分析判断</a:t>
            </a:r>
          </a:p>
        </p:txBody>
      </p:sp>
      <p:sp>
        <p:nvSpPr>
          <p:cNvPr id="6148" name="Rectangle 44"/>
          <p:cNvSpPr>
            <a:spLocks noGrp="1"/>
          </p:cNvSpPr>
          <p:nvPr>
            <p:ph idx="1"/>
          </p:nvPr>
        </p:nvSpPr>
        <p:spPr>
          <a:xfrm>
            <a:off x="539750" y="1485900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0" name="Group 2"/>
          <p:cNvGrpSpPr/>
          <p:nvPr/>
        </p:nvGrpSpPr>
        <p:grpSpPr>
          <a:xfrm>
            <a:off x="660400" y="404813"/>
            <a:ext cx="7440613" cy="2552700"/>
            <a:chExt cx="12358" cy="5948"/>
          </a:xfrm>
        </p:grpSpPr>
        <p:grpSp>
          <p:nvGrpSpPr>
            <p:cNvPr id="7193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7196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7197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7231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7232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7198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7199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7200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7226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7227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7228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7229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7230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7201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7202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7203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7204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7205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7206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7207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7215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7216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7223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7224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7225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7217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7218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7219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7220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7221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7222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cxnSp>
              <p:nvCxnSpPr>
                <p:cNvPr id="7208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7209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7213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7214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sp>
              <p:nvSpPr>
                <p:cNvPr id="7210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7211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7212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7194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7195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7171" name="AutoShape 43"/>
          <p:cNvSpPr/>
          <p:nvPr/>
        </p:nvSpPr>
        <p:spPr>
          <a:xfrm>
            <a:off x="612775" y="260350"/>
            <a:ext cx="2447925" cy="17287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7172" name="Group 44"/>
          <p:cNvGrpSpPr/>
          <p:nvPr/>
        </p:nvGrpSpPr>
        <p:grpSpPr>
          <a:xfrm>
            <a:off x="611188" y="3041650"/>
            <a:ext cx="7127875" cy="3338513"/>
            <a:chExt cx="11224" cy="5258"/>
          </a:xfrm>
        </p:grpSpPr>
        <p:sp>
          <p:nvSpPr>
            <p:cNvPr id="7173" name="AutoShape 45"/>
            <p:cNvSpPr/>
            <p:nvPr/>
          </p:nvSpPr>
          <p:spPr>
            <a:xfrm>
              <a:off x="5074" y="2056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XZJ电路故障</a:t>
              </a:r>
            </a:p>
          </p:txBody>
        </p:sp>
        <p:grpSp>
          <p:nvGrpSpPr>
            <p:cNvPr id="7174" name="Group 46"/>
            <p:cNvGrpSpPr/>
            <p:nvPr/>
          </p:nvGrpSpPr>
          <p:grpSpPr>
            <a:xfrm>
              <a:off x="0" y="0"/>
              <a:ext cx="11224" cy="5259"/>
              <a:chExt cx="11224" cy="5259"/>
            </a:xfrm>
          </p:grpSpPr>
          <p:sp>
            <p:nvSpPr>
              <p:cNvPr id="7175" name="AutoShape 47"/>
              <p:cNvSpPr/>
              <p:nvPr/>
            </p:nvSpPr>
            <p:spPr>
              <a:xfrm>
                <a:off x="0" y="45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XZJ是否吸起</a:t>
                </a:r>
              </a:p>
            </p:txBody>
          </p:sp>
          <p:sp>
            <p:nvSpPr>
              <p:cNvPr id="7176" name="AutoShape 48"/>
              <p:cNvSpPr/>
              <p:nvPr/>
            </p:nvSpPr>
            <p:spPr>
              <a:xfrm>
                <a:off x="0" y="2086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</a:p>
            </p:txBody>
          </p:sp>
          <p:sp>
            <p:nvSpPr>
              <p:cNvPr id="7177" name="AutoShape 49"/>
              <p:cNvSpPr/>
              <p:nvPr/>
            </p:nvSpPr>
            <p:spPr>
              <a:xfrm>
                <a:off x="4548" y="45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ZDJ是否吸起</a:t>
                </a:r>
              </a:p>
            </p:txBody>
          </p:sp>
          <p:sp>
            <p:nvSpPr>
              <p:cNvPr id="7178" name="AutoShape 50"/>
              <p:cNvSpPr/>
              <p:nvPr/>
            </p:nvSpPr>
            <p:spPr>
              <a:xfrm>
                <a:off x="113" y="4127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接车站故障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7179" name="AutoShape 51"/>
              <p:cNvSpPr/>
              <p:nvPr/>
            </p:nvSpPr>
            <p:spPr>
              <a:xfrm>
                <a:off x="3426" y="414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ZXJ送电故障</a:t>
                </a:r>
              </a:p>
            </p:txBody>
          </p:sp>
          <p:sp>
            <p:nvSpPr>
              <p:cNvPr id="7180" name="AutoShape 52"/>
              <p:cNvSpPr/>
              <p:nvPr/>
            </p:nvSpPr>
            <p:spPr>
              <a:xfrm>
                <a:off x="8618" y="1964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ZDJ电路故障</a:t>
                </a:r>
              </a:p>
            </p:txBody>
          </p:sp>
          <p:cxnSp>
            <p:nvCxnSpPr>
              <p:cNvPr id="7181" name="AutoShape 53"/>
              <p:cNvCxnSpPr>
                <a:stCxn id="7175" idx="2"/>
                <a:endCxn id="7176" idx="0"/>
              </p:cNvCxnSpPr>
              <p:nvPr/>
            </p:nvCxnSpPr>
            <p:spPr>
              <a:xfrm flipH="1">
                <a:off x="1588" y="1176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7182" name="AutoShape 54"/>
              <p:cNvCxnSpPr/>
              <p:nvPr/>
            </p:nvCxnSpPr>
            <p:spPr>
              <a:xfrm flipH="1">
                <a:off x="1586" y="3216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7183" name="AutoShape 55"/>
              <p:cNvCxnSpPr/>
              <p:nvPr/>
            </p:nvCxnSpPr>
            <p:spPr>
              <a:xfrm flipH="1">
                <a:off x="6153" y="1178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7184" name="箭头 283"/>
              <p:cNvCxnSpPr/>
              <p:nvPr/>
            </p:nvCxnSpPr>
            <p:spPr>
              <a:xfrm>
                <a:off x="3175" y="612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7185" name="AutoShape 57"/>
              <p:cNvCxnSpPr/>
              <p:nvPr/>
            </p:nvCxnSpPr>
            <p:spPr>
              <a:xfrm rot="16200000" flipH="1">
                <a:off x="2961" y="2863"/>
                <a:ext cx="1496" cy="1071"/>
              </a:xfrm>
              <a:prstGeom prst="bentConnector3">
                <a:avLst>
                  <a:gd name="adj1" fmla="val -662"/>
                </a:avLst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7186" name="AutoShape 58"/>
              <p:cNvCxnSpPr>
                <a:endCxn id="7180" idx="0"/>
              </p:cNvCxnSpPr>
              <p:nvPr/>
            </p:nvCxnSpPr>
            <p:spPr>
              <a:xfrm>
                <a:off x="7711" y="612"/>
                <a:ext cx="2210" cy="1352"/>
              </a:xfrm>
              <a:prstGeom prst="bentConnector2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7187" name="Text Box 59"/>
              <p:cNvSpPr txBox="1"/>
              <p:nvPr/>
            </p:nvSpPr>
            <p:spPr>
              <a:xfrm>
                <a:off x="1530" y="1375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  <p:sp>
            <p:nvSpPr>
              <p:cNvPr id="7188" name="Text Box 60"/>
              <p:cNvSpPr txBox="1"/>
              <p:nvPr/>
            </p:nvSpPr>
            <p:spPr>
              <a:xfrm>
                <a:off x="6123" y="1292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  <p:sp>
            <p:nvSpPr>
              <p:cNvPr id="7189" name="Text Box 61"/>
              <p:cNvSpPr txBox="1"/>
              <p:nvPr/>
            </p:nvSpPr>
            <p:spPr>
              <a:xfrm>
                <a:off x="3175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</a:p>
            </p:txBody>
          </p:sp>
          <p:sp>
            <p:nvSpPr>
              <p:cNvPr id="7190" name="Text Box 62"/>
              <p:cNvSpPr txBox="1"/>
              <p:nvPr/>
            </p:nvSpPr>
            <p:spPr>
              <a:xfrm>
                <a:off x="8051" y="45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  <p:sp>
            <p:nvSpPr>
              <p:cNvPr id="7191" name="Text Box 63"/>
              <p:cNvSpPr txBox="1"/>
              <p:nvPr/>
            </p:nvSpPr>
            <p:spPr>
              <a:xfrm>
                <a:off x="3175" y="197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  <a:endParaRPr lang="zh-CN" altLang="en-US"/>
              </a:p>
            </p:txBody>
          </p:sp>
          <p:sp>
            <p:nvSpPr>
              <p:cNvPr id="7192" name="Text Box 64"/>
              <p:cNvSpPr txBox="1"/>
              <p:nvPr/>
            </p:nvSpPr>
            <p:spPr>
              <a:xfrm>
                <a:off x="1516" y="333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有电</a:t>
                </a:r>
                <a:endParaRPr lang="zh-CN" altLang="en-US"/>
              </a:p>
            </p:txBody>
          </p:sp>
        </p:grp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Group 2"/>
          <p:cNvGrpSpPr/>
          <p:nvPr/>
        </p:nvGrpSpPr>
        <p:grpSpPr>
          <a:xfrm>
            <a:off x="660400" y="404813"/>
            <a:ext cx="7440613" cy="2552700"/>
            <a:chExt cx="12358" cy="5948"/>
          </a:xfrm>
        </p:grpSpPr>
        <p:grpSp>
          <p:nvGrpSpPr>
            <p:cNvPr id="8232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8235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8236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8270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8271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8237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8238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8239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8265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8266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8267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8268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8269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8240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8241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8242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8243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8244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8245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8246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8254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8255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8262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8263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8264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8256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8257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8258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8259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8260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8261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cxnSp>
              <p:nvCxnSpPr>
                <p:cNvPr id="8247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8248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8252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8253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sp>
              <p:nvSpPr>
                <p:cNvPr id="8249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8250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8251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8233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8234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8195" name="AutoShape 43"/>
          <p:cNvSpPr/>
          <p:nvPr/>
        </p:nvSpPr>
        <p:spPr>
          <a:xfrm>
            <a:off x="5219700" y="333375"/>
            <a:ext cx="3314700" cy="28082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8196" name="Group 44"/>
          <p:cNvGrpSpPr/>
          <p:nvPr/>
        </p:nvGrpSpPr>
        <p:grpSpPr>
          <a:xfrm>
            <a:off x="627063" y="1773238"/>
            <a:ext cx="4592637" cy="5038725"/>
            <a:chExt cx="7234" cy="7936"/>
          </a:xfrm>
        </p:grpSpPr>
        <p:sp>
          <p:nvSpPr>
            <p:cNvPr id="8197" name="AutoShape 45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grpSp>
          <p:nvGrpSpPr>
            <p:cNvPr id="8198" name="Group 46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8199" name="AutoShape 47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TJJ电路故障</a:t>
                </a:r>
              </a:p>
            </p:txBody>
          </p:sp>
          <p:sp>
            <p:nvSpPr>
              <p:cNvPr id="8200" name="AutoShape 48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HDJ电路故障</a:t>
                </a:r>
              </a:p>
            </p:txBody>
          </p:sp>
          <p:grpSp>
            <p:nvGrpSpPr>
              <p:cNvPr id="8201" name="Group 49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8202" name="AutoShape 50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JBD电路故障</a:t>
                  </a:r>
                </a:p>
              </p:txBody>
            </p:sp>
            <p:sp>
              <p:nvSpPr>
                <p:cNvPr id="8203" name="AutoShape 51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HDJ是否吸起</a:t>
                  </a:r>
                </a:p>
              </p:txBody>
            </p:sp>
            <p:sp>
              <p:nvSpPr>
                <p:cNvPr id="8204" name="AutoShape 52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TJJ是否吸起</a:t>
                  </a:r>
                </a:p>
              </p:txBody>
            </p:sp>
            <p:sp>
              <p:nvSpPr>
                <p:cNvPr id="8205" name="AutoShape 53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发车站故障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或外线断线</a:t>
                  </a:r>
                </a:p>
              </p:txBody>
            </p:sp>
            <p:grpSp>
              <p:nvGrpSpPr>
                <p:cNvPr id="8206" name="Group 54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823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31" name="Text Box 56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07" name="Group 57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8228" name="AutoShape 5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29" name="Text Box 5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无电</a:t>
                    </a:r>
                    <a:endParaRPr lang="zh-CN" altLang="en-US"/>
                  </a:p>
                </p:txBody>
              </p:sp>
            </p:grpSp>
            <p:sp>
              <p:nvSpPr>
                <p:cNvPr id="8208" name="AutoShape 60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ZXJ是否吸起</a:t>
                  </a:r>
                </a:p>
              </p:txBody>
            </p:sp>
            <p:sp>
              <p:nvSpPr>
                <p:cNvPr id="8209" name="AutoShape 61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</a:p>
              </p:txBody>
            </p:sp>
            <p:grpSp>
              <p:nvGrpSpPr>
                <p:cNvPr id="8210" name="Group 62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8226" name="Text Box 6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  <p:cxnSp>
                <p:nvCxnSpPr>
                  <p:cNvPr id="8227" name="AutoShape 64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</p:grpSp>
            <p:grpSp>
              <p:nvGrpSpPr>
                <p:cNvPr id="8211" name="Group 65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8224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25" name="Text Box 67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12" name="Group 68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8222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23" name="Text Box 7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8213" name="Group 71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822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21" name="Text Box 7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有电</a:t>
                    </a:r>
                  </a:p>
                </p:txBody>
              </p:sp>
            </p:grpSp>
            <p:grpSp>
              <p:nvGrpSpPr>
                <p:cNvPr id="8214" name="Group 74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8218" name="AutoShape 7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19" name="Text Box 7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</a:p>
                </p:txBody>
              </p:sp>
            </p:grpSp>
            <p:grpSp>
              <p:nvGrpSpPr>
                <p:cNvPr id="8215" name="Group 77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8216" name="AutoShape 7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8217" name="Text Box 7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Group 2"/>
          <p:cNvGrpSpPr/>
          <p:nvPr/>
        </p:nvGrpSpPr>
        <p:grpSpPr>
          <a:xfrm>
            <a:off x="530225" y="2060575"/>
            <a:ext cx="7829550" cy="3797300"/>
            <a:chExt cx="12330" cy="5981"/>
          </a:xfrm>
        </p:grpSpPr>
        <p:grpSp>
          <p:nvGrpSpPr>
            <p:cNvPr id="9222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9225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9226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9227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9228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9229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9230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9231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9232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9286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9287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</p:grpSp>
          <p:sp>
            <p:nvSpPr>
              <p:cNvPr id="9233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9234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9235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9236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9284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9285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9237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9282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9283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</p:grpSp>
          <p:sp>
            <p:nvSpPr>
              <p:cNvPr id="9238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9239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9277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9278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9279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9280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9281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9240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9241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9246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9247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9274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9275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9276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9248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9249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9250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9251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9252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9253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grpSp>
                <p:nvGrpSpPr>
                  <p:cNvPr id="9254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9272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9273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</p:grpSp>
              <p:sp>
                <p:nvSpPr>
                  <p:cNvPr id="9255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9256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9257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9258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9270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cxnSp>
                  <p:nvCxnSpPr>
                    <p:cNvPr id="9271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</p:grpSp>
              <p:cxnSp>
                <p:nvCxnSpPr>
                  <p:cNvPr id="9259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9260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9261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9262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9263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9264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9265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9266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9267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9268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9269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</p:grpSp>
            </p:grpSp>
            <p:cxnSp>
              <p:nvCxnSpPr>
                <p:cNvPr id="9242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9243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9244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9245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9223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9224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9219" name="Rectangle 69"/>
          <p:cNvSpPr>
            <a:spLocks noGrp="1"/>
          </p:cNvSpPr>
          <p:nvPr>
            <p:ph type="title"/>
          </p:nvPr>
        </p:nvSpPr>
        <p:spPr>
          <a:xfrm>
            <a:off x="107950" y="274638"/>
            <a:ext cx="9036050" cy="995362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en-US" altLang="zh-CN">
                <a:solidFill>
                  <a:srgbClr val="FFCC00"/>
                </a:solidFill>
              </a:rPr>
              <a:t>2</a:t>
            </a:r>
            <a:r>
              <a:rPr lang="zh-CN" altLang="en-US">
                <a:solidFill>
                  <a:srgbClr val="FFCC00"/>
                </a:solidFill>
              </a:rPr>
              <a:t>接车站自动回执</a:t>
            </a:r>
            <a:r>
              <a:rPr lang="zh-CN" altLang="en-US"/>
              <a:t>电路故障分析判断</a:t>
            </a:r>
          </a:p>
        </p:txBody>
      </p:sp>
      <p:sp>
        <p:nvSpPr>
          <p:cNvPr id="9220" name="Rectangle 70"/>
          <p:cNvSpPr>
            <a:spLocks noGrp="1"/>
          </p:cNvSpPr>
          <p:nvPr>
            <p:ph idx="1"/>
          </p:nvPr>
        </p:nvSpPr>
        <p:spPr>
          <a:xfrm>
            <a:off x="539750" y="1268413"/>
            <a:ext cx="5400675" cy="792162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sp>
        <p:nvSpPr>
          <p:cNvPr id="9221" name="AutoShape 71"/>
          <p:cNvSpPr/>
          <p:nvPr/>
        </p:nvSpPr>
        <p:spPr>
          <a:xfrm>
            <a:off x="396875" y="4149725"/>
            <a:ext cx="6337300" cy="1873250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Group 2"/>
          <p:cNvGrpSpPr/>
          <p:nvPr/>
        </p:nvGrpSpPr>
        <p:grpSpPr>
          <a:xfrm>
            <a:off x="687388" y="260350"/>
            <a:ext cx="7775575" cy="2665413"/>
            <a:chExt cx="12330" cy="5981"/>
          </a:xfrm>
        </p:grpSpPr>
        <p:grpSp>
          <p:nvGrpSpPr>
            <p:cNvPr id="10263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10266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0267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0268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0269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10270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0271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10272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10273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10327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0328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</p:grpSp>
          <p:sp>
            <p:nvSpPr>
              <p:cNvPr id="10274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0275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0276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0277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10325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0326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10278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10323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0324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</p:grpSp>
          <p:sp>
            <p:nvSpPr>
              <p:cNvPr id="10279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0280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10318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0319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0320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0321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0322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10281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10282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10287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0288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0315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0316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10317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0289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0290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0291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0292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0293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0294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grpSp>
                <p:nvGrpSpPr>
                  <p:cNvPr id="10295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10313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0314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</p:grpSp>
              <p:sp>
                <p:nvSpPr>
                  <p:cNvPr id="10296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10297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0298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10299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10311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cxnSp>
                  <p:nvCxnSpPr>
                    <p:cNvPr id="10312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</p:grpSp>
              <p:cxnSp>
                <p:nvCxnSpPr>
                  <p:cNvPr id="10300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0301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10302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0303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0304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10305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10306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10307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0308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0309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0310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</p:grpSp>
            </p:grpSp>
            <p:cxnSp>
              <p:nvCxnSpPr>
                <p:cNvPr id="10283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0284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0285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10286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0264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0265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0243" name="AutoShape 69"/>
          <p:cNvSpPr/>
          <p:nvPr/>
        </p:nvSpPr>
        <p:spPr>
          <a:xfrm>
            <a:off x="539750" y="1701800"/>
            <a:ext cx="6480175" cy="1439863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  <p:grpSp>
        <p:nvGrpSpPr>
          <p:cNvPr id="10244" name="Group 70"/>
          <p:cNvGrpSpPr/>
          <p:nvPr/>
        </p:nvGrpSpPr>
        <p:grpSpPr>
          <a:xfrm>
            <a:off x="973138" y="4005263"/>
            <a:ext cx="7127875" cy="2017712"/>
            <a:chExt cx="11225" cy="3176"/>
          </a:xfrm>
        </p:grpSpPr>
        <p:sp>
          <p:nvSpPr>
            <p:cNvPr id="10246" name="AutoShape 71"/>
            <p:cNvSpPr/>
            <p:nvPr/>
          </p:nvSpPr>
          <p:spPr>
            <a:xfrm>
              <a:off x="8619" y="19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FXJ送电故障</a:t>
              </a:r>
            </a:p>
          </p:txBody>
        </p:sp>
        <p:grpSp>
          <p:nvGrpSpPr>
            <p:cNvPr id="10247" name="Group 72"/>
            <p:cNvGrpSpPr/>
            <p:nvPr/>
          </p:nvGrpSpPr>
          <p:grpSpPr>
            <a:xfrm>
              <a:off x="0" y="0"/>
              <a:ext cx="9921" cy="3176"/>
              <a:chExt cx="9921" cy="3176"/>
            </a:xfrm>
          </p:grpSpPr>
          <p:sp>
            <p:nvSpPr>
              <p:cNvPr id="10248" name="AutoShape 73"/>
              <p:cNvSpPr/>
              <p:nvPr/>
            </p:nvSpPr>
            <p:spPr>
              <a:xfrm>
                <a:off x="0" y="3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FDJ是否吸起</a:t>
                </a:r>
              </a:p>
            </p:txBody>
          </p:sp>
          <p:sp>
            <p:nvSpPr>
              <p:cNvPr id="10249" name="AutoShape 74"/>
              <p:cNvSpPr/>
              <p:nvPr/>
            </p:nvSpPr>
            <p:spPr>
              <a:xfrm>
                <a:off x="4587" y="3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  <a:endParaRPr lang="zh-CN" altLang="en-US"/>
              </a:p>
            </p:txBody>
          </p:sp>
          <p:sp>
            <p:nvSpPr>
              <p:cNvPr id="10250" name="AutoShape 75"/>
              <p:cNvSpPr/>
              <p:nvPr/>
            </p:nvSpPr>
            <p:spPr>
              <a:xfrm>
                <a:off x="4856" y="2044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发车站故障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10251" name="AutoShape 76"/>
              <p:cNvSpPr/>
              <p:nvPr/>
            </p:nvSpPr>
            <p:spPr>
              <a:xfrm>
                <a:off x="286" y="2044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FDJ电路故障</a:t>
                </a:r>
              </a:p>
            </p:txBody>
          </p:sp>
          <p:cxnSp>
            <p:nvCxnSpPr>
              <p:cNvPr id="10252" name="AutoShape 77"/>
              <p:cNvCxnSpPr/>
              <p:nvPr/>
            </p:nvCxnSpPr>
            <p:spPr>
              <a:xfrm>
                <a:off x="7711" y="570"/>
                <a:ext cx="2210" cy="1352"/>
              </a:xfrm>
              <a:prstGeom prst="bentConnector2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grpSp>
            <p:nvGrpSpPr>
              <p:cNvPr id="10253" name="Group 78"/>
              <p:cNvGrpSpPr/>
              <p:nvPr/>
            </p:nvGrpSpPr>
            <p:grpSpPr>
              <a:xfrm>
                <a:off x="3175" y="0"/>
                <a:ext cx="1474" cy="576"/>
                <a:chExt cx="1474" cy="576"/>
              </a:xfrm>
            </p:grpSpPr>
            <p:cxnSp>
              <p:nvCxnSpPr>
                <p:cNvPr id="10261" name="箭头 283"/>
                <p:cNvCxnSpPr/>
                <p:nvPr/>
              </p:nvCxnSpPr>
              <p:spPr>
                <a:xfrm>
                  <a:off x="0" y="570"/>
                  <a:ext cx="1474" cy="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sp>
              <p:nvSpPr>
                <p:cNvPr id="10262" name="Text Box 80"/>
                <p:cNvSpPr txBox="1"/>
                <p:nvPr/>
              </p:nvSpPr>
              <p:spPr>
                <a:xfrm>
                  <a:off x="114" y="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</a:p>
              </p:txBody>
            </p:sp>
          </p:grpSp>
          <p:grpSp>
            <p:nvGrpSpPr>
              <p:cNvPr id="10254" name="Group 81"/>
              <p:cNvGrpSpPr/>
              <p:nvPr/>
            </p:nvGrpSpPr>
            <p:grpSpPr>
              <a:xfrm>
                <a:off x="1588" y="1136"/>
                <a:ext cx="1078" cy="910"/>
                <a:chExt cx="1078" cy="910"/>
              </a:xfrm>
            </p:grpSpPr>
            <p:cxnSp>
              <p:nvCxnSpPr>
                <p:cNvPr id="10259" name="AutoShape 82"/>
                <p:cNvCxnSpPr/>
                <p:nvPr/>
              </p:nvCxnSpPr>
              <p:spPr>
                <a:xfrm flipH="1">
                  <a:off x="0" y="0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sp>
              <p:nvSpPr>
                <p:cNvPr id="10260" name="Text Box 83"/>
                <p:cNvSpPr txBox="1"/>
                <p:nvPr/>
              </p:nvSpPr>
              <p:spPr>
                <a:xfrm>
                  <a:off x="0" y="114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  <a:endParaRPr lang="zh-CN" altLang="en-US"/>
                </a:p>
              </p:txBody>
            </p:sp>
          </p:grpSp>
          <p:sp>
            <p:nvSpPr>
              <p:cNvPr id="10255" name="Text Box 84"/>
              <p:cNvSpPr txBox="1"/>
              <p:nvPr/>
            </p:nvSpPr>
            <p:spPr>
              <a:xfrm>
                <a:off x="8279" y="3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</a:p>
            </p:txBody>
          </p:sp>
          <p:grpSp>
            <p:nvGrpSpPr>
              <p:cNvPr id="10256" name="Group 85"/>
              <p:cNvGrpSpPr/>
              <p:nvPr/>
            </p:nvGrpSpPr>
            <p:grpSpPr>
              <a:xfrm>
                <a:off x="6066" y="1136"/>
                <a:ext cx="1078" cy="910"/>
                <a:chExt cx="1078" cy="910"/>
              </a:xfrm>
            </p:grpSpPr>
            <p:cxnSp>
              <p:nvCxnSpPr>
                <p:cNvPr id="10257" name="AutoShape 86"/>
                <p:cNvCxnSpPr/>
                <p:nvPr/>
              </p:nvCxnSpPr>
              <p:spPr>
                <a:xfrm flipH="1">
                  <a:off x="87" y="0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sp>
              <p:nvSpPr>
                <p:cNvPr id="10258" name="Text Box 87"/>
                <p:cNvSpPr txBox="1"/>
                <p:nvPr/>
              </p:nvSpPr>
              <p:spPr>
                <a:xfrm>
                  <a:off x="0" y="114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有电</a:t>
                  </a:r>
                  <a:endParaRPr lang="zh-CN" altLang="en-US"/>
                </a:p>
              </p:txBody>
            </p:sp>
          </p:grpSp>
        </p:grpSp>
      </p:grpSp>
      <p:sp>
        <p:nvSpPr>
          <p:cNvPr id="10245" name="AutoShape 88"/>
          <p:cNvSpPr/>
          <p:nvPr/>
        </p:nvSpPr>
        <p:spPr>
          <a:xfrm>
            <a:off x="5292725" y="1809750"/>
            <a:ext cx="1584325" cy="93662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0000"/>
                </a:solidFill>
              </a:rPr>
              <a:t>故障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Group 2"/>
          <p:cNvGrpSpPr/>
          <p:nvPr/>
        </p:nvGrpSpPr>
        <p:grpSpPr>
          <a:xfrm>
            <a:off x="398463" y="260350"/>
            <a:ext cx="7775575" cy="2051050"/>
            <a:chExt cx="12330" cy="5981"/>
          </a:xfrm>
        </p:grpSpPr>
        <p:grpSp>
          <p:nvGrpSpPr>
            <p:cNvPr id="11305" name="Group 3"/>
            <p:cNvGrpSpPr/>
            <p:nvPr/>
          </p:nvGrpSpPr>
          <p:grpSpPr>
            <a:xfrm>
              <a:off x="0" y="627"/>
              <a:ext cx="12330" cy="5354"/>
              <a:chExt cx="12330" cy="5354"/>
            </a:xfrm>
          </p:grpSpPr>
          <p:sp>
            <p:nvSpPr>
              <p:cNvPr id="11308" name="Text Box 4"/>
              <p:cNvSpPr txBox="1"/>
              <p:nvPr/>
            </p:nvSpPr>
            <p:spPr>
              <a:xfrm>
                <a:off x="7680" y="450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1309" name="Line 5"/>
              <p:cNvCxnSpPr/>
              <p:nvPr/>
            </p:nvCxnSpPr>
            <p:spPr>
              <a:xfrm flipH="1" flipV="1">
                <a:off x="864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1310" name="Line 6"/>
              <p:cNvCxnSpPr/>
              <p:nvPr/>
            </p:nvCxnSpPr>
            <p:spPr>
              <a:xfrm>
                <a:off x="8880" y="720"/>
                <a:ext cx="10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1311" name="Text Box 7"/>
              <p:cNvSpPr txBox="1"/>
              <p:nvPr/>
            </p:nvSpPr>
            <p:spPr>
              <a:xfrm>
                <a:off x="10080" y="435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HDJ</a:t>
                </a:r>
              </a:p>
            </p:txBody>
          </p:sp>
          <p:cxnSp>
            <p:nvCxnSpPr>
              <p:cNvPr id="11312" name="Line 8"/>
              <p:cNvCxnSpPr/>
              <p:nvPr/>
            </p:nvCxnSpPr>
            <p:spPr>
              <a:xfrm flipH="1" flipV="1">
                <a:off x="11160" y="36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1313" name="Text Box 9"/>
              <p:cNvSpPr txBox="1"/>
              <p:nvPr/>
            </p:nvSpPr>
            <p:spPr>
              <a:xfrm>
                <a:off x="7680" y="3203"/>
                <a:ext cx="96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cxnSp>
            <p:nvCxnSpPr>
              <p:cNvPr id="11314" name="Line 10"/>
              <p:cNvCxnSpPr/>
              <p:nvPr/>
            </p:nvCxnSpPr>
            <p:spPr>
              <a:xfrm flipH="1" flipV="1">
                <a:off x="8640" y="3120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11315" name="Group 11"/>
              <p:cNvGrpSpPr/>
              <p:nvPr/>
            </p:nvGrpSpPr>
            <p:grpSpPr>
              <a:xfrm>
                <a:off x="9600" y="960"/>
                <a:ext cx="1800" cy="960"/>
                <a:chExt cx="720" cy="384"/>
              </a:xfrm>
            </p:grpSpPr>
            <p:cxnSp>
              <p:nvCxnSpPr>
                <p:cNvPr id="11369" name="Line 12"/>
                <p:cNvCxnSpPr/>
                <p:nvPr/>
              </p:nvCxnSpPr>
              <p:spPr>
                <a:xfrm flipH="1">
                  <a:off x="384" y="0"/>
                  <a:ext cx="0" cy="38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1370" name="Line 13"/>
                <p:cNvCxnSpPr/>
                <p:nvPr/>
              </p:nvCxnSpPr>
              <p:spPr>
                <a:xfrm>
                  <a:off x="0" y="384"/>
                  <a:ext cx="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</p:grpSp>
          <p:sp>
            <p:nvSpPr>
              <p:cNvPr id="11316" name="Text Box 14"/>
              <p:cNvSpPr txBox="1"/>
              <p:nvPr/>
            </p:nvSpPr>
            <p:spPr>
              <a:xfrm>
                <a:off x="8408" y="1628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1317" name="Line 15"/>
              <p:cNvCxnSpPr/>
              <p:nvPr/>
            </p:nvCxnSpPr>
            <p:spPr>
              <a:xfrm flipH="1">
                <a:off x="9338" y="1628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1318" name="Text Box 16"/>
              <p:cNvSpPr txBox="1"/>
              <p:nvPr/>
            </p:nvSpPr>
            <p:spPr>
              <a:xfrm>
                <a:off x="11228" y="1613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1319" name="Group 17"/>
              <p:cNvGrpSpPr/>
              <p:nvPr/>
            </p:nvGrpSpPr>
            <p:grpSpPr>
              <a:xfrm>
                <a:off x="12000" y="1680"/>
                <a:ext cx="240" cy="360"/>
                <a:chExt cx="96" cy="144"/>
              </a:xfrm>
            </p:grpSpPr>
            <p:cxnSp>
              <p:nvCxnSpPr>
                <p:cNvPr id="11367" name="Line 18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1368" name="Line 19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11320" name="Group 20"/>
              <p:cNvGrpSpPr/>
              <p:nvPr/>
            </p:nvGrpSpPr>
            <p:grpSpPr>
              <a:xfrm>
                <a:off x="9000" y="2160"/>
                <a:ext cx="2640" cy="2640"/>
                <a:chExt cx="1056" cy="1056"/>
              </a:xfrm>
            </p:grpSpPr>
            <p:cxnSp>
              <p:nvCxnSpPr>
                <p:cNvPr id="11365" name="Line 21"/>
                <p:cNvCxnSpPr/>
                <p:nvPr/>
              </p:nvCxnSpPr>
              <p:spPr>
                <a:xfrm flipH="1">
                  <a:off x="1056" y="0"/>
                  <a:ext cx="0" cy="1056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1366" name="Line 22"/>
                <p:cNvCxnSpPr/>
                <p:nvPr/>
              </p:nvCxnSpPr>
              <p:spPr>
                <a:xfrm flipH="1">
                  <a:off x="0" y="519"/>
                  <a:ext cx="105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</p:grpSp>
          <p:sp>
            <p:nvSpPr>
              <p:cNvPr id="11321" name="Text Box 23"/>
              <p:cNvSpPr txBox="1"/>
              <p:nvPr/>
            </p:nvSpPr>
            <p:spPr>
              <a:xfrm>
                <a:off x="11130" y="4748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1322" name="Group 24"/>
              <p:cNvGrpSpPr/>
              <p:nvPr/>
            </p:nvGrpSpPr>
            <p:grpSpPr>
              <a:xfrm>
                <a:off x="10410" y="4748"/>
                <a:ext cx="600" cy="600"/>
                <a:chExt cx="240" cy="240"/>
              </a:xfrm>
            </p:grpSpPr>
            <p:sp>
              <p:nvSpPr>
                <p:cNvPr id="11360" name="Oval 25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1361" name="Line 26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1362" name="Line 27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1363" name="Line 28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1364" name="Line 29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11323" name="Group 30"/>
              <p:cNvGrpSpPr/>
              <p:nvPr/>
            </p:nvGrpSpPr>
            <p:grpSpPr>
              <a:xfrm>
                <a:off x="0" y="0"/>
                <a:ext cx="7680" cy="5354"/>
                <a:chExt cx="7680" cy="5354"/>
              </a:xfrm>
            </p:grpSpPr>
            <p:grpSp>
              <p:nvGrpSpPr>
                <p:cNvPr id="11324" name="Group 31"/>
                <p:cNvGrpSpPr/>
                <p:nvPr/>
              </p:nvGrpSpPr>
              <p:grpSpPr>
                <a:xfrm>
                  <a:off x="0" y="308"/>
                  <a:ext cx="5318" cy="5047"/>
                  <a:chExt cx="5318" cy="5047"/>
                </a:xfrm>
              </p:grpSpPr>
              <p:sp>
                <p:nvSpPr>
                  <p:cNvPr id="11329" name="Text Box 32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1330" name="Group 33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1357" name="Line 34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1358" name="Line 35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11359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1331" name="Line 37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1332" name="Text Box 38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1333" name="Line 39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1334" name="Line 40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1335" name="Text Box 41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1336" name="Line 42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grpSp>
                <p:nvGrpSpPr>
                  <p:cNvPr id="11337" name="Group 43"/>
                  <p:cNvGrpSpPr/>
                  <p:nvPr/>
                </p:nvGrpSpPr>
                <p:grpSpPr>
                  <a:xfrm>
                    <a:off x="1920" y="2092"/>
                    <a:ext cx="2400" cy="1080"/>
                    <a:chExt cx="960" cy="432"/>
                  </a:xfrm>
                </p:grpSpPr>
                <p:cxnSp>
                  <p:nvCxnSpPr>
                    <p:cNvPr id="11355" name="Line 44"/>
                    <p:cNvCxnSpPr/>
                    <p:nvPr/>
                  </p:nvCxnSpPr>
                  <p:spPr>
                    <a:xfrm flipH="1">
                      <a:off x="528" y="0"/>
                      <a:ext cx="0" cy="432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1356" name="Line 45"/>
                    <p:cNvCxnSpPr/>
                    <p:nvPr/>
                  </p:nvCxnSpPr>
                  <p:spPr>
                    <a:xfrm flipH="1">
                      <a:off x="0" y="432"/>
                      <a:ext cx="96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</p:grpSp>
              <p:sp>
                <p:nvSpPr>
                  <p:cNvPr id="11338" name="Text Box 46"/>
                  <p:cNvSpPr txBox="1"/>
                  <p:nvPr/>
                </p:nvSpPr>
                <p:spPr>
                  <a:xfrm>
                    <a:off x="4238" y="2872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FXJ</a:t>
                    </a:r>
                  </a:p>
                </p:txBody>
              </p:sp>
              <p:cxnSp>
                <p:nvCxnSpPr>
                  <p:cNvPr id="11339" name="Line 47"/>
                  <p:cNvCxnSpPr/>
                  <p:nvPr/>
                </p:nvCxnSpPr>
                <p:spPr>
                  <a:xfrm flipH="1" flipV="1">
                    <a:off x="5213" y="281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1340" name="Text Box 48"/>
                  <p:cNvSpPr txBox="1"/>
                  <p:nvPr/>
                </p:nvSpPr>
                <p:spPr>
                  <a:xfrm>
                    <a:off x="773" y="2910"/>
                    <a:ext cx="96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ZKJ</a:t>
                    </a:r>
                  </a:p>
                </p:txBody>
              </p:sp>
              <p:grpSp>
                <p:nvGrpSpPr>
                  <p:cNvPr id="11341" name="Group 49"/>
                  <p:cNvGrpSpPr/>
                  <p:nvPr/>
                </p:nvGrpSpPr>
                <p:grpSpPr>
                  <a:xfrm>
                    <a:off x="1613" y="2977"/>
                    <a:ext cx="240" cy="360"/>
                    <a:chExt cx="96" cy="144"/>
                  </a:xfrm>
                </p:grpSpPr>
                <p:cxnSp>
                  <p:nvCxnSpPr>
                    <p:cNvPr id="11353" name="Line 50"/>
                    <p:cNvCxnSpPr/>
                    <p:nvPr/>
                  </p:nvCxnSpPr>
                  <p:spPr>
                    <a:xfrm flipH="1" flipV="1">
                      <a:off x="48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cxnSp>
                  <p:nvCxnSpPr>
                    <p:cNvPr id="11354" name="Line 51"/>
                    <p:cNvCxnSpPr/>
                    <p:nvPr/>
                  </p:nvCxnSpPr>
                  <p:spPr>
                    <a:xfrm>
                      <a:off x="0" y="144"/>
                      <a:ext cx="96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</p:grpSp>
              <p:cxnSp>
                <p:nvCxnSpPr>
                  <p:cNvPr id="11342" name="Line 52"/>
                  <p:cNvCxnSpPr/>
                  <p:nvPr/>
                </p:nvCxnSpPr>
                <p:spPr>
                  <a:xfrm flipH="1">
                    <a:off x="1200" y="341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1343" name="Text Box 53"/>
                  <p:cNvSpPr txBox="1"/>
                  <p:nvPr/>
                </p:nvSpPr>
                <p:spPr>
                  <a:xfrm>
                    <a:off x="623" y="4455"/>
                    <a:ext cx="108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GDJ</a:t>
                    </a:r>
                  </a:p>
                </p:txBody>
              </p:sp>
              <p:cxnSp>
                <p:nvCxnSpPr>
                  <p:cNvPr id="11344" name="Line 54"/>
                  <p:cNvCxnSpPr/>
                  <p:nvPr/>
                </p:nvCxnSpPr>
                <p:spPr>
                  <a:xfrm flipH="1" flipV="1">
                    <a:off x="1703" y="437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1345" name="Line 55"/>
                  <p:cNvCxnSpPr/>
                  <p:nvPr/>
                </p:nvCxnSpPr>
                <p:spPr>
                  <a:xfrm>
                    <a:off x="1920" y="4762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1346" name="Text Box 56"/>
                  <p:cNvSpPr txBox="1"/>
                  <p:nvPr/>
                </p:nvSpPr>
                <p:spPr>
                  <a:xfrm>
                    <a:off x="2880" y="4470"/>
                    <a:ext cx="1200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FBD</a:t>
                    </a:r>
                  </a:p>
                </p:txBody>
              </p:sp>
              <p:grpSp>
                <p:nvGrpSpPr>
                  <p:cNvPr id="11347" name="Group 57"/>
                  <p:cNvGrpSpPr/>
                  <p:nvPr/>
                </p:nvGrpSpPr>
                <p:grpSpPr>
                  <a:xfrm>
                    <a:off x="3938" y="4447"/>
                    <a:ext cx="600" cy="600"/>
                    <a:chExt cx="240" cy="240"/>
                  </a:xfrm>
                </p:grpSpPr>
                <p:sp>
                  <p:nvSpPr>
                    <p:cNvPr id="11348" name="Oval 58"/>
                    <p:cNvSpPr/>
                    <p:nvPr/>
                  </p:nvSpPr>
                  <p:spPr>
                    <a:xfrm>
                      <a:off x="24" y="24"/>
                      <a:ext cx="181" cy="181"/>
                    </a:xfrm>
                    <a:prstGeom prst="ellipse">
                      <a:avLst/>
                    </a:prstGeom>
                    <a:solidFill>
                      <a:srgbClr val="FFCC00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zh-CN"/>
                        <a:t>U</a:t>
                      </a:r>
                    </a:p>
                  </p:txBody>
                </p:sp>
                <p:cxnSp>
                  <p:nvCxnSpPr>
                    <p:cNvPr id="11349" name="Line 59"/>
                    <p:cNvCxnSpPr/>
                    <p:nvPr/>
                  </p:nvCxnSpPr>
                  <p:spPr>
                    <a:xfrm>
                      <a:off x="16" y="0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1350" name="Line 60"/>
                    <p:cNvCxnSpPr/>
                    <p:nvPr/>
                  </p:nvCxnSpPr>
                  <p:spPr>
                    <a:xfrm flipV="1">
                      <a:off x="192" y="8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1351" name="Line 61"/>
                    <p:cNvCxnSpPr/>
                    <p:nvPr/>
                  </p:nvCxnSpPr>
                  <p:spPr>
                    <a:xfrm flipH="1">
                      <a:off x="0" y="192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1352" name="Line 62"/>
                    <p:cNvCxnSpPr/>
                    <p:nvPr/>
                  </p:nvCxnSpPr>
                  <p:spPr>
                    <a:xfrm>
                      <a:off x="184" y="184"/>
                      <a:ext cx="48" cy="48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</p:grpSp>
            </p:grpSp>
            <p:cxnSp>
              <p:nvCxnSpPr>
                <p:cNvPr id="11325" name="Line 63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1326" name="Line 64"/>
                <p:cNvCxnSpPr/>
                <p:nvPr/>
              </p:nvCxnSpPr>
              <p:spPr>
                <a:xfrm flipH="1">
                  <a:off x="5378" y="3488"/>
                  <a:ext cx="21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1327" name="Oval 65"/>
                <p:cNvSpPr/>
                <p:nvPr/>
              </p:nvSpPr>
              <p:spPr>
                <a:xfrm>
                  <a:off x="6000" y="27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-</a:t>
                  </a:r>
                </a:p>
              </p:txBody>
            </p:sp>
            <p:sp>
              <p:nvSpPr>
                <p:cNvPr id="11328" name="Oval 66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1306" name="Text Box 67"/>
            <p:cNvSpPr txBox="1"/>
            <p:nvPr/>
          </p:nvSpPr>
          <p:spPr>
            <a:xfrm>
              <a:off x="2286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1307" name="Text Box 68"/>
            <p:cNvSpPr txBox="1"/>
            <p:nvPr/>
          </p:nvSpPr>
          <p:spPr>
            <a:xfrm>
              <a:off x="9606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1267" name="AutoShape 69"/>
          <p:cNvSpPr/>
          <p:nvPr/>
        </p:nvSpPr>
        <p:spPr>
          <a:xfrm>
            <a:off x="250825" y="1441450"/>
            <a:ext cx="6553200" cy="14382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CC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1268" name="AutoShape 70"/>
          <p:cNvSpPr/>
          <p:nvPr/>
        </p:nvSpPr>
        <p:spPr>
          <a:xfrm>
            <a:off x="396875" y="1547813"/>
            <a:ext cx="3529013" cy="1246187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11269" name="Group 71"/>
          <p:cNvGrpSpPr/>
          <p:nvPr/>
        </p:nvGrpSpPr>
        <p:grpSpPr>
          <a:xfrm>
            <a:off x="2124075" y="2505075"/>
            <a:ext cx="6121400" cy="4308475"/>
            <a:chExt cx="7234" cy="7936"/>
          </a:xfrm>
        </p:grpSpPr>
        <p:sp>
          <p:nvSpPr>
            <p:cNvPr id="11270" name="AutoShape 72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rgbClr val="BBE0E3"/>
            </a:solidFill>
            <a:ln>
              <a:solidFill>
                <a:prstClr val="black"/>
              </a:solidFill>
              <a:miter lim="800000"/>
            </a:ln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sz="1600"/>
                <a:t>FXJ电路故障</a:t>
              </a:r>
            </a:p>
          </p:txBody>
        </p:sp>
        <p:grpSp>
          <p:nvGrpSpPr>
            <p:cNvPr id="11271" name="Group 73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11272" name="AutoShape 74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rgbClr val="BBE0E3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1600"/>
                  <a:t>GDJ电路故障</a:t>
                </a:r>
              </a:p>
            </p:txBody>
          </p:sp>
          <p:sp>
            <p:nvSpPr>
              <p:cNvPr id="11273" name="AutoShape 75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rgbClr val="BBE0E3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sz="1600"/>
                  <a:t>ZKJ电路故障</a:t>
                </a:r>
              </a:p>
            </p:txBody>
          </p:sp>
          <p:grpSp>
            <p:nvGrpSpPr>
              <p:cNvPr id="11274" name="Group 76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11275" name="AutoShape 77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sz="1600"/>
                    <a:t>FBD电路故障</a:t>
                  </a:r>
                </a:p>
              </p:txBody>
            </p:sp>
            <p:sp>
              <p:nvSpPr>
                <p:cNvPr id="11276" name="AutoShape 78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ZKJ是否吸起</a:t>
                  </a:r>
                </a:p>
              </p:txBody>
            </p:sp>
            <p:sp>
              <p:nvSpPr>
                <p:cNvPr id="11277" name="AutoShape 79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GDJ是否吸起</a:t>
                  </a:r>
                </a:p>
              </p:txBody>
            </p:sp>
            <p:sp>
              <p:nvSpPr>
                <p:cNvPr id="11278" name="AutoShape 80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sz="1600"/>
                    <a:t>接车站故障</a:t>
                  </a:r>
                </a:p>
                <a:p>
                  <a:pPr marL="0" lvl="0" indent="0" algn="ctr" eaLnBrk="1" hangingPunct="1"/>
                  <a:r>
                    <a:rPr lang="zh-CN" altLang="en-US" sz="1600"/>
                    <a:t>或外线断线</a:t>
                  </a:r>
                </a:p>
              </p:txBody>
            </p:sp>
            <p:grpSp>
              <p:nvGrpSpPr>
                <p:cNvPr id="11279" name="Group 81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11303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304" name="Text Box 8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0" name="Group 84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11301" name="AutoShape 8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302" name="Text Box 8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无电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sp>
              <p:nvSpPr>
                <p:cNvPr id="11281" name="AutoShape 87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/>
                    <a:t>FXJ是否吸起</a:t>
                  </a:r>
                </a:p>
              </p:txBody>
            </p:sp>
            <p:sp>
              <p:nvSpPr>
                <p:cNvPr id="11282" name="AutoShape 88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rgbClr val="BBE0E3"/>
                </a:solidFill>
                <a:ln>
                  <a:solidFill>
                    <a:prstClr val="black"/>
                  </a:solidFill>
                  <a:miter lim="800000"/>
                </a:ln>
              </p:spPr>
              <p:txBody>
                <a:bodyPr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sz="1600"/>
                    <a:t>测</a:t>
                  </a:r>
                  <a:r>
                    <a:rPr lang="zh-CN" altLang="zh-CN" sz="1600"/>
                    <a:t>X1X2电压</a:t>
                  </a:r>
                </a:p>
              </p:txBody>
            </p:sp>
            <p:grpSp>
              <p:nvGrpSpPr>
                <p:cNvPr id="11283" name="Group 89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11299" name="Text Box 90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  <p:cxnSp>
                <p:nvCxnSpPr>
                  <p:cNvPr id="11300" name="AutoShape 91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</p:grpSp>
            <p:grpSp>
              <p:nvGrpSpPr>
                <p:cNvPr id="11284" name="Group 92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11297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298" name="Text Box 94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5" name="Group 95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11295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296" name="Text Box 97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吸起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6" name="Group 98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11293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294" name="Text Box 10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有电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7" name="Group 101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11291" name="AutoShape 102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292" name="Text Box 10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  <p:grpSp>
              <p:nvGrpSpPr>
                <p:cNvPr id="11288" name="Group 104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11289" name="AutoShape 10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prstClr val="black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1290" name="Text Box 10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t>落下</a:t>
                    </a:r>
                  </a:p>
                  <a:p>
                    <a:pPr marL="0" lvl="0" indent="0" eaLnBrk="1" hangingPunct="1"/>
                    <a:endParaRPr lang="zh-CN" altLang="zh-CN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3"/>
          <p:cNvSpPr>
            <a:spLocks noGrp="1"/>
          </p:cNvSpPr>
          <p:nvPr>
            <p:ph type="title"/>
          </p:nvPr>
        </p:nvSpPr>
        <p:spPr>
          <a:xfrm>
            <a:off x="0" y="333375"/>
            <a:ext cx="90360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3600" b="1">
                <a:latin typeface="宋体" pitchFamily="2" charset="-122"/>
                <a:sym typeface="宋体" pitchFamily="2" charset="-122"/>
              </a:rPr>
              <a:t>二接车站办理同意接车时电路故障分析判断</a:t>
            </a:r>
          </a:p>
        </p:txBody>
      </p:sp>
      <p:sp>
        <p:nvSpPr>
          <p:cNvPr id="12291" name="Rectangle 2"/>
          <p:cNvSpPr>
            <a:spLocks noGrp="1"/>
          </p:cNvSpPr>
          <p:nvPr>
            <p:ph idx="1"/>
          </p:nvPr>
        </p:nvSpPr>
        <p:spPr>
          <a:xfrm>
            <a:off x="539750" y="1485900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12292" name="Group 4"/>
          <p:cNvGrpSpPr/>
          <p:nvPr/>
        </p:nvGrpSpPr>
        <p:grpSpPr>
          <a:xfrm>
            <a:off x="663575" y="2492375"/>
            <a:ext cx="7756525" cy="2908300"/>
            <a:chExt cx="12216" cy="4580"/>
          </a:xfrm>
        </p:grpSpPr>
        <p:sp>
          <p:nvSpPr>
            <p:cNvPr id="12293" name="Text Box 5"/>
            <p:cNvSpPr txBox="1"/>
            <p:nvPr/>
          </p:nvSpPr>
          <p:spPr>
            <a:xfrm>
              <a:off x="8551" y="2225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BSJ</a:t>
              </a:r>
            </a:p>
          </p:txBody>
        </p:sp>
        <p:grpSp>
          <p:nvGrpSpPr>
            <p:cNvPr id="12294" name="Group 6"/>
            <p:cNvGrpSpPr/>
            <p:nvPr/>
          </p:nvGrpSpPr>
          <p:grpSpPr>
            <a:xfrm>
              <a:off x="0" y="0"/>
              <a:ext cx="12216" cy="4580"/>
              <a:chExt cx="12216" cy="4580"/>
            </a:xfrm>
          </p:grpSpPr>
          <p:grpSp>
            <p:nvGrpSpPr>
              <p:cNvPr id="12295" name="Group 7"/>
              <p:cNvGrpSpPr/>
              <p:nvPr/>
            </p:nvGrpSpPr>
            <p:grpSpPr>
              <a:xfrm>
                <a:off x="0" y="0"/>
                <a:ext cx="10474" cy="4580"/>
                <a:chExt cx="10474" cy="4580"/>
              </a:xfrm>
            </p:grpSpPr>
            <p:sp>
              <p:nvSpPr>
                <p:cNvPr id="12320" name="Text Box 8"/>
                <p:cNvSpPr txBox="1"/>
                <p:nvPr/>
              </p:nvSpPr>
              <p:spPr>
                <a:xfrm>
                  <a:off x="45" y="838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12321" name="Line 9"/>
                <p:cNvCxnSpPr/>
                <p:nvPr/>
              </p:nvCxnSpPr>
              <p:spPr>
                <a:xfrm flipH="1" flipV="1">
                  <a:off x="1125" y="79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2322" name="Line 10"/>
                <p:cNvCxnSpPr/>
                <p:nvPr/>
              </p:nvCxnSpPr>
              <p:spPr>
                <a:xfrm flipH="1">
                  <a:off x="525" y="143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23" name="Text Box 11"/>
                <p:cNvSpPr txBox="1"/>
                <p:nvPr/>
              </p:nvSpPr>
              <p:spPr>
                <a:xfrm>
                  <a:off x="45" y="2180"/>
                  <a:ext cx="9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grpSp>
              <p:nvGrpSpPr>
                <p:cNvPr id="12324" name="Group 12"/>
                <p:cNvGrpSpPr/>
                <p:nvPr/>
              </p:nvGrpSpPr>
              <p:grpSpPr>
                <a:xfrm>
                  <a:off x="1080" y="2278"/>
                  <a:ext cx="285" cy="360"/>
                  <a:chExt cx="114" cy="144"/>
                </a:xfrm>
              </p:grpSpPr>
              <p:cxnSp>
                <p:nvCxnSpPr>
                  <p:cNvPr id="12338" name="Line 13"/>
                  <p:cNvCxnSpPr/>
                  <p:nvPr/>
                </p:nvCxnSpPr>
                <p:spPr>
                  <a:xfrm flipH="1" flipV="1">
                    <a:off x="48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2339" name="Line 14"/>
                  <p:cNvCxnSpPr/>
                  <p:nvPr/>
                </p:nvCxnSpPr>
                <p:spPr>
                  <a:xfrm>
                    <a:off x="0" y="144"/>
                    <a:ext cx="11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2325" name="Line 15"/>
                <p:cNvCxnSpPr/>
                <p:nvPr/>
              </p:nvCxnSpPr>
              <p:spPr>
                <a:xfrm flipH="1">
                  <a:off x="525" y="2758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26" name="Text Box 16"/>
                <p:cNvSpPr txBox="1"/>
                <p:nvPr/>
              </p:nvSpPr>
              <p:spPr>
                <a:xfrm>
                  <a:off x="0" y="4003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12327" name="Group 17"/>
                <p:cNvGrpSpPr/>
                <p:nvPr/>
              </p:nvGrpSpPr>
              <p:grpSpPr>
                <a:xfrm>
                  <a:off x="1005" y="3960"/>
                  <a:ext cx="660" cy="620"/>
                  <a:chExt cx="264" cy="248"/>
                </a:xfrm>
              </p:grpSpPr>
              <p:sp>
                <p:nvSpPr>
                  <p:cNvPr id="12333" name="Oval 18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12334" name="Line 19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35" name="Line 20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36" name="Line 21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37" name="Line 22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2328" name="Line 23"/>
                <p:cNvCxnSpPr/>
                <p:nvPr/>
              </p:nvCxnSpPr>
              <p:spPr>
                <a:xfrm flipH="1">
                  <a:off x="1485" y="2518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29" name="Text Box 24"/>
                <p:cNvSpPr txBox="1"/>
                <p:nvPr/>
              </p:nvSpPr>
              <p:spPr>
                <a:xfrm>
                  <a:off x="2528" y="227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12330" name="Line 25"/>
                <p:cNvCxnSpPr/>
                <p:nvPr/>
              </p:nvCxnSpPr>
              <p:spPr>
                <a:xfrm flipH="1" flipV="1">
                  <a:off x="3495" y="215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31" name="Text Box 26"/>
                <p:cNvSpPr txBox="1"/>
                <p:nvPr/>
              </p:nvSpPr>
              <p:spPr>
                <a:xfrm>
                  <a:off x="1630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  <p:sp>
              <p:nvSpPr>
                <p:cNvPr id="12332" name="Text Box 27"/>
                <p:cNvSpPr txBox="1"/>
                <p:nvPr/>
              </p:nvSpPr>
              <p:spPr>
                <a:xfrm>
                  <a:off x="8914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乙站</a:t>
                  </a:r>
                </a:p>
              </p:txBody>
            </p:sp>
          </p:grpSp>
          <p:grpSp>
            <p:nvGrpSpPr>
              <p:cNvPr id="12296" name="Group 28"/>
              <p:cNvGrpSpPr/>
              <p:nvPr/>
            </p:nvGrpSpPr>
            <p:grpSpPr>
              <a:xfrm>
                <a:off x="3756" y="771"/>
                <a:ext cx="8460" cy="3785"/>
                <a:chExt cx="8460" cy="3785"/>
              </a:xfrm>
            </p:grpSpPr>
            <p:cxnSp>
              <p:nvCxnSpPr>
                <p:cNvPr id="12297" name="Line 29"/>
                <p:cNvCxnSpPr/>
                <p:nvPr/>
              </p:nvCxnSpPr>
              <p:spPr>
                <a:xfrm flipH="1">
                  <a:off x="0" y="1758"/>
                  <a:ext cx="31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298" name="Text Box 30"/>
                <p:cNvSpPr txBox="1"/>
                <p:nvPr/>
              </p:nvSpPr>
              <p:spPr>
                <a:xfrm>
                  <a:off x="4860" y="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TJJ</a:t>
                  </a:r>
                </a:p>
              </p:txBody>
            </p:sp>
            <p:cxnSp>
              <p:nvCxnSpPr>
                <p:cNvPr id="12299" name="Line 31"/>
                <p:cNvCxnSpPr/>
                <p:nvPr/>
              </p:nvCxnSpPr>
              <p:spPr>
                <a:xfrm flipH="1">
                  <a:off x="5340" y="66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2300" name="Line 32"/>
                <p:cNvCxnSpPr/>
                <p:nvPr/>
              </p:nvCxnSpPr>
              <p:spPr>
                <a:xfrm flipH="1" flipV="1">
                  <a:off x="5820" y="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2301" name="Line 33"/>
                <p:cNvCxnSpPr/>
                <p:nvPr/>
              </p:nvCxnSpPr>
              <p:spPr>
                <a:xfrm flipH="1">
                  <a:off x="5865" y="141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2302" name="Line 34"/>
                <p:cNvCxnSpPr/>
                <p:nvPr/>
              </p:nvCxnSpPr>
              <p:spPr>
                <a:xfrm flipH="1">
                  <a:off x="4260" y="1725"/>
                  <a:ext cx="4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03" name="Text Box 35"/>
                <p:cNvSpPr txBox="1"/>
                <p:nvPr/>
              </p:nvSpPr>
              <p:spPr>
                <a:xfrm>
                  <a:off x="3190" y="1440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ZDJ</a:t>
                  </a:r>
                </a:p>
              </p:txBody>
            </p:sp>
            <p:cxnSp>
              <p:nvCxnSpPr>
                <p:cNvPr id="12304" name="Line 36"/>
                <p:cNvCxnSpPr/>
                <p:nvPr/>
              </p:nvCxnSpPr>
              <p:spPr>
                <a:xfrm flipH="1" flipV="1">
                  <a:off x="4165" y="1365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2305" name="Line 37"/>
                <p:cNvCxnSpPr/>
                <p:nvPr/>
              </p:nvCxnSpPr>
              <p:spPr>
                <a:xfrm flipH="1">
                  <a:off x="6060" y="172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06" name="Text Box 38"/>
                <p:cNvSpPr txBox="1"/>
                <p:nvPr/>
              </p:nvSpPr>
              <p:spPr>
                <a:xfrm>
                  <a:off x="6960" y="147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BSA</a:t>
                  </a:r>
                </a:p>
              </p:txBody>
            </p:sp>
            <p:grpSp>
              <p:nvGrpSpPr>
                <p:cNvPr id="12307" name="Group 39"/>
                <p:cNvGrpSpPr/>
                <p:nvPr/>
              </p:nvGrpSpPr>
              <p:grpSpPr>
                <a:xfrm>
                  <a:off x="7980" y="1365"/>
                  <a:ext cx="480" cy="600"/>
                  <a:chExt cx="192" cy="240"/>
                </a:xfrm>
              </p:grpSpPr>
              <p:cxnSp>
                <p:nvCxnSpPr>
                  <p:cNvPr id="12317" name="Line 40"/>
                  <p:cNvCxnSpPr/>
                  <p:nvPr/>
                </p:nvCxnSpPr>
                <p:spPr>
                  <a:xfrm>
                    <a:off x="0" y="144"/>
                    <a:ext cx="192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18" name="Line 41"/>
                  <p:cNvCxnSpPr/>
                  <p:nvPr/>
                </p:nvCxnSpPr>
                <p:spPr>
                  <a:xfrm flipH="1">
                    <a:off x="96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2319" name="未知"/>
                  <p:cNvSpPr/>
                  <p:nvPr/>
                </p:nvSpPr>
                <p:spPr bwMode="auto">
                  <a:xfrm>
                    <a:off x="48" y="144"/>
                    <a:ext cx="48" cy="96"/>
                  </a:xfrm>
                  <a:custGeom>
                    <a:gdLst>
                      <a:gd name="GT0" fmla="+- l w 0"/>
                      <a:gd name="GT1" fmla="+- t h 0"/>
                    </a:gdLst>
                    <a:cxnLst>
                      <a:cxn ang="0">
                        <a:pos x="48" y="0"/>
                      </a:cxn>
                      <a:cxn ang="0">
                        <a:pos x="0" y="48"/>
                      </a:cxn>
                      <a:cxn ang="0">
                        <a:pos x="48" y="96"/>
                      </a:cxn>
                    </a:cxnLst>
                    <a:rect l="l" t="t" r="GT0" b="GT1"/>
                    <a:pathLst>
                      <a:path w="48" h="96">
                        <a:moveTo>
                          <a:pt x="48" y="0"/>
                        </a:moveTo>
                        <a:cubicBezTo>
                          <a:pt x="24" y="16"/>
                          <a:pt x="0" y="32"/>
                          <a:pt x="0" y="48"/>
                        </a:cubicBezTo>
                        <a:cubicBezTo>
                          <a:pt x="0" y="64"/>
                          <a:pt x="40" y="88"/>
                          <a:pt x="48" y="96"/>
                        </a:cubicBezTo>
                      </a:path>
                    </a:pathLst>
                  </a:custGeom>
                  <a:noFill/>
                  <a:ln w="19050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endParaRPr/>
                  </a:p>
                </p:txBody>
              </p:sp>
            </p:grpSp>
            <p:cxnSp>
              <p:nvCxnSpPr>
                <p:cNvPr id="12308" name="Line 43"/>
                <p:cNvCxnSpPr/>
                <p:nvPr/>
              </p:nvCxnSpPr>
              <p:spPr>
                <a:xfrm flipH="1">
                  <a:off x="5340" y="1965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2309" name="Text Box 44"/>
                <p:cNvSpPr txBox="1"/>
                <p:nvPr/>
              </p:nvSpPr>
              <p:spPr>
                <a:xfrm>
                  <a:off x="4900" y="3143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JBD</a:t>
                  </a:r>
                </a:p>
              </p:txBody>
            </p:sp>
            <p:grpSp>
              <p:nvGrpSpPr>
                <p:cNvPr id="12310" name="Group 45"/>
                <p:cNvGrpSpPr/>
                <p:nvPr/>
              </p:nvGrpSpPr>
              <p:grpSpPr>
                <a:xfrm>
                  <a:off x="4320" y="3165"/>
                  <a:ext cx="660" cy="620"/>
                  <a:chExt cx="264" cy="248"/>
                </a:xfrm>
              </p:grpSpPr>
              <p:sp>
                <p:nvSpPr>
                  <p:cNvPr id="12312" name="Oval 46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12313" name="Line 47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14" name="Line 48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15" name="Line 49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2316" name="Line 50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sp>
              <p:nvSpPr>
                <p:cNvPr id="12311" name="Oval 51"/>
                <p:cNvSpPr/>
                <p:nvPr/>
              </p:nvSpPr>
              <p:spPr>
                <a:xfrm>
                  <a:off x="1680" y="10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</p:grp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AutoShape 2"/>
          <p:cNvSpPr/>
          <p:nvPr/>
        </p:nvSpPr>
        <p:spPr>
          <a:xfrm>
            <a:off x="4787900" y="476250"/>
            <a:ext cx="3673475" cy="23764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故障</a:t>
            </a:r>
          </a:p>
        </p:txBody>
      </p:sp>
      <p:grpSp>
        <p:nvGrpSpPr>
          <p:cNvPr id="13315" name="Group 3"/>
          <p:cNvGrpSpPr/>
          <p:nvPr/>
        </p:nvGrpSpPr>
        <p:grpSpPr>
          <a:xfrm>
            <a:off x="663575" y="117475"/>
            <a:ext cx="7756525" cy="2592388"/>
            <a:chExt cx="12216" cy="4580"/>
          </a:xfrm>
        </p:grpSpPr>
        <p:sp>
          <p:nvSpPr>
            <p:cNvPr id="13339" name="Text Box 4"/>
            <p:cNvSpPr txBox="1"/>
            <p:nvPr/>
          </p:nvSpPr>
          <p:spPr>
            <a:xfrm>
              <a:off x="8551" y="2225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BSJ</a:t>
              </a:r>
            </a:p>
          </p:txBody>
        </p:sp>
        <p:grpSp>
          <p:nvGrpSpPr>
            <p:cNvPr id="13340" name="Group 5"/>
            <p:cNvGrpSpPr/>
            <p:nvPr/>
          </p:nvGrpSpPr>
          <p:grpSpPr>
            <a:xfrm>
              <a:off x="0" y="0"/>
              <a:ext cx="12216" cy="4580"/>
              <a:chExt cx="12216" cy="4580"/>
            </a:xfrm>
          </p:grpSpPr>
          <p:grpSp>
            <p:nvGrpSpPr>
              <p:cNvPr id="13341" name="Group 6"/>
              <p:cNvGrpSpPr/>
              <p:nvPr/>
            </p:nvGrpSpPr>
            <p:grpSpPr>
              <a:xfrm>
                <a:off x="0" y="0"/>
                <a:ext cx="10474" cy="4580"/>
                <a:chExt cx="10474" cy="4580"/>
              </a:xfrm>
            </p:grpSpPr>
            <p:sp>
              <p:nvSpPr>
                <p:cNvPr id="13366" name="Text Box 7"/>
                <p:cNvSpPr txBox="1"/>
                <p:nvPr/>
              </p:nvSpPr>
              <p:spPr>
                <a:xfrm>
                  <a:off x="45" y="838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13367" name="Line 8"/>
                <p:cNvCxnSpPr/>
                <p:nvPr/>
              </p:nvCxnSpPr>
              <p:spPr>
                <a:xfrm flipH="1" flipV="1">
                  <a:off x="1125" y="79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3368" name="Line 9"/>
                <p:cNvCxnSpPr/>
                <p:nvPr/>
              </p:nvCxnSpPr>
              <p:spPr>
                <a:xfrm flipH="1">
                  <a:off x="525" y="143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69" name="Text Box 10"/>
                <p:cNvSpPr txBox="1"/>
                <p:nvPr/>
              </p:nvSpPr>
              <p:spPr>
                <a:xfrm>
                  <a:off x="45" y="2180"/>
                  <a:ext cx="9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grpSp>
              <p:nvGrpSpPr>
                <p:cNvPr id="13370" name="Group 11"/>
                <p:cNvGrpSpPr/>
                <p:nvPr/>
              </p:nvGrpSpPr>
              <p:grpSpPr>
                <a:xfrm>
                  <a:off x="1080" y="2278"/>
                  <a:ext cx="285" cy="360"/>
                  <a:chExt cx="114" cy="144"/>
                </a:xfrm>
              </p:grpSpPr>
              <p:cxnSp>
                <p:nvCxnSpPr>
                  <p:cNvPr id="13384" name="Line 12"/>
                  <p:cNvCxnSpPr/>
                  <p:nvPr/>
                </p:nvCxnSpPr>
                <p:spPr>
                  <a:xfrm flipH="1" flipV="1">
                    <a:off x="48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3385" name="Line 13"/>
                  <p:cNvCxnSpPr/>
                  <p:nvPr/>
                </p:nvCxnSpPr>
                <p:spPr>
                  <a:xfrm>
                    <a:off x="0" y="144"/>
                    <a:ext cx="11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3371" name="Line 14"/>
                <p:cNvCxnSpPr/>
                <p:nvPr/>
              </p:nvCxnSpPr>
              <p:spPr>
                <a:xfrm flipH="1">
                  <a:off x="525" y="2758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72" name="Text Box 15"/>
                <p:cNvSpPr txBox="1"/>
                <p:nvPr/>
              </p:nvSpPr>
              <p:spPr>
                <a:xfrm>
                  <a:off x="0" y="4003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13373" name="Group 16"/>
                <p:cNvGrpSpPr/>
                <p:nvPr/>
              </p:nvGrpSpPr>
              <p:grpSpPr>
                <a:xfrm>
                  <a:off x="1005" y="3960"/>
                  <a:ext cx="660" cy="620"/>
                  <a:chExt cx="264" cy="248"/>
                </a:xfrm>
              </p:grpSpPr>
              <p:sp>
                <p:nvSpPr>
                  <p:cNvPr id="13379" name="Oval 17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13380" name="Line 18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81" name="Line 19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82" name="Line 20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83" name="Line 21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3374" name="Line 22"/>
                <p:cNvCxnSpPr/>
                <p:nvPr/>
              </p:nvCxnSpPr>
              <p:spPr>
                <a:xfrm flipH="1">
                  <a:off x="1485" y="2518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75" name="Text Box 23"/>
                <p:cNvSpPr txBox="1"/>
                <p:nvPr/>
              </p:nvSpPr>
              <p:spPr>
                <a:xfrm>
                  <a:off x="2528" y="227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13376" name="Line 24"/>
                <p:cNvCxnSpPr/>
                <p:nvPr/>
              </p:nvCxnSpPr>
              <p:spPr>
                <a:xfrm flipH="1" flipV="1">
                  <a:off x="3495" y="215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77" name="Text Box 25"/>
                <p:cNvSpPr txBox="1"/>
                <p:nvPr/>
              </p:nvSpPr>
              <p:spPr>
                <a:xfrm>
                  <a:off x="1630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  <p:sp>
              <p:nvSpPr>
                <p:cNvPr id="13378" name="Text Box 26"/>
                <p:cNvSpPr txBox="1"/>
                <p:nvPr/>
              </p:nvSpPr>
              <p:spPr>
                <a:xfrm>
                  <a:off x="8914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乙站</a:t>
                  </a:r>
                </a:p>
              </p:txBody>
            </p:sp>
          </p:grpSp>
          <p:grpSp>
            <p:nvGrpSpPr>
              <p:cNvPr id="13342" name="Group 27"/>
              <p:cNvGrpSpPr/>
              <p:nvPr/>
            </p:nvGrpSpPr>
            <p:grpSpPr>
              <a:xfrm>
                <a:off x="3756" y="771"/>
                <a:ext cx="8460" cy="3785"/>
                <a:chExt cx="8460" cy="3785"/>
              </a:xfrm>
            </p:grpSpPr>
            <p:cxnSp>
              <p:nvCxnSpPr>
                <p:cNvPr id="13343" name="Line 28"/>
                <p:cNvCxnSpPr/>
                <p:nvPr/>
              </p:nvCxnSpPr>
              <p:spPr>
                <a:xfrm flipH="1">
                  <a:off x="0" y="1758"/>
                  <a:ext cx="31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44" name="Text Box 29"/>
                <p:cNvSpPr txBox="1"/>
                <p:nvPr/>
              </p:nvSpPr>
              <p:spPr>
                <a:xfrm>
                  <a:off x="4860" y="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TJJ</a:t>
                  </a:r>
                </a:p>
              </p:txBody>
            </p:sp>
            <p:cxnSp>
              <p:nvCxnSpPr>
                <p:cNvPr id="13345" name="Line 30"/>
                <p:cNvCxnSpPr/>
                <p:nvPr/>
              </p:nvCxnSpPr>
              <p:spPr>
                <a:xfrm flipH="1">
                  <a:off x="5340" y="66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3346" name="Line 31"/>
                <p:cNvCxnSpPr/>
                <p:nvPr/>
              </p:nvCxnSpPr>
              <p:spPr>
                <a:xfrm flipH="1" flipV="1">
                  <a:off x="5820" y="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3347" name="Line 32"/>
                <p:cNvCxnSpPr/>
                <p:nvPr/>
              </p:nvCxnSpPr>
              <p:spPr>
                <a:xfrm flipH="1">
                  <a:off x="5865" y="141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3348" name="Line 33"/>
                <p:cNvCxnSpPr/>
                <p:nvPr/>
              </p:nvCxnSpPr>
              <p:spPr>
                <a:xfrm flipH="1">
                  <a:off x="4260" y="1725"/>
                  <a:ext cx="4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49" name="Text Box 34"/>
                <p:cNvSpPr txBox="1"/>
                <p:nvPr/>
              </p:nvSpPr>
              <p:spPr>
                <a:xfrm>
                  <a:off x="3190" y="1440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ZDJ</a:t>
                  </a:r>
                </a:p>
              </p:txBody>
            </p:sp>
            <p:cxnSp>
              <p:nvCxnSpPr>
                <p:cNvPr id="13350" name="Line 35"/>
                <p:cNvCxnSpPr/>
                <p:nvPr/>
              </p:nvCxnSpPr>
              <p:spPr>
                <a:xfrm flipH="1" flipV="1">
                  <a:off x="4165" y="1365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3351" name="Line 36"/>
                <p:cNvCxnSpPr/>
                <p:nvPr/>
              </p:nvCxnSpPr>
              <p:spPr>
                <a:xfrm flipH="1">
                  <a:off x="6060" y="172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52" name="Text Box 37"/>
                <p:cNvSpPr txBox="1"/>
                <p:nvPr/>
              </p:nvSpPr>
              <p:spPr>
                <a:xfrm>
                  <a:off x="6960" y="147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BSA</a:t>
                  </a:r>
                </a:p>
              </p:txBody>
            </p:sp>
            <p:grpSp>
              <p:nvGrpSpPr>
                <p:cNvPr id="13353" name="Group 38"/>
                <p:cNvGrpSpPr/>
                <p:nvPr/>
              </p:nvGrpSpPr>
              <p:grpSpPr>
                <a:xfrm>
                  <a:off x="7980" y="1365"/>
                  <a:ext cx="480" cy="600"/>
                  <a:chExt cx="192" cy="240"/>
                </a:xfrm>
              </p:grpSpPr>
              <p:cxnSp>
                <p:nvCxnSpPr>
                  <p:cNvPr id="13363" name="Line 39"/>
                  <p:cNvCxnSpPr/>
                  <p:nvPr/>
                </p:nvCxnSpPr>
                <p:spPr>
                  <a:xfrm>
                    <a:off x="0" y="144"/>
                    <a:ext cx="192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64" name="Line 40"/>
                  <p:cNvCxnSpPr/>
                  <p:nvPr/>
                </p:nvCxnSpPr>
                <p:spPr>
                  <a:xfrm flipH="1">
                    <a:off x="96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3365" name="未知"/>
                  <p:cNvSpPr/>
                  <p:nvPr/>
                </p:nvSpPr>
                <p:spPr bwMode="auto">
                  <a:xfrm>
                    <a:off x="48" y="144"/>
                    <a:ext cx="48" cy="96"/>
                  </a:xfrm>
                  <a:custGeom>
                    <a:gdLst>
                      <a:gd name="GT0" fmla="+- l w 0"/>
                      <a:gd name="GT1" fmla="+- t h 0"/>
                    </a:gdLst>
                    <a:cxnLst>
                      <a:cxn ang="0">
                        <a:pos x="48" y="0"/>
                      </a:cxn>
                      <a:cxn ang="0">
                        <a:pos x="0" y="48"/>
                      </a:cxn>
                      <a:cxn ang="0">
                        <a:pos x="48" y="96"/>
                      </a:cxn>
                    </a:cxnLst>
                    <a:rect l="l" t="t" r="GT0" b="GT1"/>
                    <a:pathLst>
                      <a:path w="48" h="96">
                        <a:moveTo>
                          <a:pt x="48" y="0"/>
                        </a:moveTo>
                        <a:cubicBezTo>
                          <a:pt x="24" y="16"/>
                          <a:pt x="0" y="32"/>
                          <a:pt x="0" y="48"/>
                        </a:cubicBezTo>
                        <a:cubicBezTo>
                          <a:pt x="0" y="64"/>
                          <a:pt x="40" y="88"/>
                          <a:pt x="48" y="96"/>
                        </a:cubicBezTo>
                      </a:path>
                    </a:pathLst>
                  </a:custGeom>
                  <a:noFill/>
                  <a:ln w="19050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endParaRPr/>
                  </a:p>
                </p:txBody>
              </p:sp>
            </p:grpSp>
            <p:cxnSp>
              <p:nvCxnSpPr>
                <p:cNvPr id="13354" name="Line 42"/>
                <p:cNvCxnSpPr/>
                <p:nvPr/>
              </p:nvCxnSpPr>
              <p:spPr>
                <a:xfrm flipH="1">
                  <a:off x="5340" y="1965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3355" name="Text Box 43"/>
                <p:cNvSpPr txBox="1"/>
                <p:nvPr/>
              </p:nvSpPr>
              <p:spPr>
                <a:xfrm>
                  <a:off x="4900" y="3143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JBD</a:t>
                  </a:r>
                </a:p>
              </p:txBody>
            </p:sp>
            <p:grpSp>
              <p:nvGrpSpPr>
                <p:cNvPr id="13356" name="Group 44"/>
                <p:cNvGrpSpPr/>
                <p:nvPr/>
              </p:nvGrpSpPr>
              <p:grpSpPr>
                <a:xfrm>
                  <a:off x="4320" y="3165"/>
                  <a:ext cx="660" cy="620"/>
                  <a:chExt cx="264" cy="248"/>
                </a:xfrm>
              </p:grpSpPr>
              <p:sp>
                <p:nvSpPr>
                  <p:cNvPr id="13358" name="Oval 45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13359" name="Line 46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60" name="Line 47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61" name="Line 48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3362" name="Line 49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sp>
              <p:nvSpPr>
                <p:cNvPr id="13357" name="Oval 50"/>
                <p:cNvSpPr/>
                <p:nvPr/>
              </p:nvSpPr>
              <p:spPr>
                <a:xfrm>
                  <a:off x="1680" y="10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</p:grpSp>
      <p:grpSp>
        <p:nvGrpSpPr>
          <p:cNvPr id="13316" name="Group 51"/>
          <p:cNvGrpSpPr/>
          <p:nvPr/>
        </p:nvGrpSpPr>
        <p:grpSpPr>
          <a:xfrm>
            <a:off x="973138" y="3187700"/>
            <a:ext cx="7008812" cy="3265488"/>
            <a:chExt cx="11038" cy="5143"/>
          </a:xfrm>
        </p:grpSpPr>
        <p:grpSp>
          <p:nvGrpSpPr>
            <p:cNvPr id="13317" name="Group 52"/>
            <p:cNvGrpSpPr/>
            <p:nvPr/>
          </p:nvGrpSpPr>
          <p:grpSpPr>
            <a:xfrm>
              <a:off x="0" y="0"/>
              <a:ext cx="7709" cy="2086"/>
              <a:chExt cx="7709" cy="2086"/>
            </a:xfrm>
          </p:grpSpPr>
          <p:sp>
            <p:nvSpPr>
              <p:cNvPr id="13333" name="AutoShape 53"/>
              <p:cNvSpPr/>
              <p:nvPr/>
            </p:nvSpPr>
            <p:spPr>
              <a:xfrm>
                <a:off x="4649" y="271"/>
                <a:ext cx="3061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BSJ自闭电路故障</a:t>
                </a:r>
              </a:p>
            </p:txBody>
          </p:sp>
          <p:sp>
            <p:nvSpPr>
              <p:cNvPr id="13334" name="AutoShape 54"/>
              <p:cNvSpPr/>
              <p:nvPr/>
            </p:nvSpPr>
            <p:spPr>
              <a:xfrm>
                <a:off x="0" y="45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BSJ是否落下</a:t>
                </a:r>
              </a:p>
            </p:txBody>
          </p:sp>
          <p:cxnSp>
            <p:nvCxnSpPr>
              <p:cNvPr id="13335" name="AutoShape 55"/>
              <p:cNvCxnSpPr>
                <a:stCxn id="13334" idx="2"/>
                <a:endCxn id="13327" idx="0"/>
              </p:cNvCxnSpPr>
              <p:nvPr/>
            </p:nvCxnSpPr>
            <p:spPr>
              <a:xfrm flipH="1">
                <a:off x="1588" y="1176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3336" name="箭头 283"/>
              <p:cNvCxnSpPr/>
              <p:nvPr/>
            </p:nvCxnSpPr>
            <p:spPr>
              <a:xfrm>
                <a:off x="3175" y="612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3337" name="Text Box 57"/>
              <p:cNvSpPr txBox="1"/>
              <p:nvPr/>
            </p:nvSpPr>
            <p:spPr>
              <a:xfrm>
                <a:off x="1530" y="1375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</a:p>
            </p:txBody>
          </p:sp>
          <p:sp>
            <p:nvSpPr>
              <p:cNvPr id="13338" name="Text Box 58"/>
              <p:cNvSpPr txBox="1"/>
              <p:nvPr/>
            </p:nvSpPr>
            <p:spPr>
              <a:xfrm>
                <a:off x="3175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</p:grpSp>
        <p:grpSp>
          <p:nvGrpSpPr>
            <p:cNvPr id="13318" name="Group 59"/>
            <p:cNvGrpSpPr/>
            <p:nvPr/>
          </p:nvGrpSpPr>
          <p:grpSpPr>
            <a:xfrm>
              <a:off x="0" y="1973"/>
              <a:ext cx="11038" cy="3171"/>
              <a:chExt cx="11038" cy="3171"/>
            </a:xfrm>
          </p:grpSpPr>
          <p:sp>
            <p:nvSpPr>
              <p:cNvPr id="13319" name="AutoShape 60"/>
              <p:cNvSpPr/>
              <p:nvPr/>
            </p:nvSpPr>
            <p:spPr>
              <a:xfrm>
                <a:off x="4555" y="91"/>
                <a:ext cx="3175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测X1X2电压</a:t>
                </a:r>
              </a:p>
            </p:txBody>
          </p:sp>
          <p:sp>
            <p:nvSpPr>
              <p:cNvPr id="13320" name="AutoShape 61"/>
              <p:cNvSpPr/>
              <p:nvPr/>
            </p:nvSpPr>
            <p:spPr>
              <a:xfrm>
                <a:off x="8432" y="2039"/>
                <a:ext cx="2607" cy="1133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发车站故障</a:t>
                </a:r>
              </a:p>
              <a:p>
                <a:pPr marL="0" lvl="0" indent="0" algn="ctr" eaLnBrk="1" hangingPunct="1"/>
                <a:r>
                  <a:rPr lang="zh-CN" altLang="en-US" b="1"/>
                  <a:t>或外线断线</a:t>
                </a:r>
              </a:p>
            </p:txBody>
          </p:sp>
          <p:sp>
            <p:nvSpPr>
              <p:cNvPr id="13321" name="AutoShape 62"/>
              <p:cNvSpPr/>
              <p:nvPr/>
            </p:nvSpPr>
            <p:spPr>
              <a:xfrm>
                <a:off x="4862" y="2132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FXJ送电故障</a:t>
                </a:r>
              </a:p>
            </p:txBody>
          </p:sp>
          <p:cxnSp>
            <p:nvCxnSpPr>
              <p:cNvPr id="13322" name="AutoShape 63"/>
              <p:cNvCxnSpPr/>
              <p:nvPr/>
            </p:nvCxnSpPr>
            <p:spPr>
              <a:xfrm flipH="1">
                <a:off x="6152" y="1204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3323" name="AutoShape 64"/>
              <p:cNvCxnSpPr/>
              <p:nvPr/>
            </p:nvCxnSpPr>
            <p:spPr>
              <a:xfrm>
                <a:off x="7710" y="679"/>
                <a:ext cx="2041" cy="1360"/>
              </a:xfrm>
              <a:prstGeom prst="bentConnector3">
                <a:avLst>
                  <a:gd name="adj1" fmla="val 98629"/>
                </a:avLst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3324" name="Text Box 65"/>
              <p:cNvSpPr txBox="1"/>
              <p:nvPr/>
            </p:nvSpPr>
            <p:spPr>
              <a:xfrm>
                <a:off x="6122" y="135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</a:p>
            </p:txBody>
          </p:sp>
          <p:sp>
            <p:nvSpPr>
              <p:cNvPr id="13325" name="Text Box 66"/>
              <p:cNvSpPr txBox="1"/>
              <p:nvPr/>
            </p:nvSpPr>
            <p:spPr>
              <a:xfrm>
                <a:off x="9751" y="1236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有电</a:t>
                </a:r>
                <a:endParaRPr lang="zh-CN" altLang="en-US"/>
              </a:p>
            </p:txBody>
          </p:sp>
          <p:grpSp>
            <p:nvGrpSpPr>
              <p:cNvPr id="13326" name="Group 67"/>
              <p:cNvGrpSpPr/>
              <p:nvPr/>
            </p:nvGrpSpPr>
            <p:grpSpPr>
              <a:xfrm>
                <a:off x="0" y="0"/>
                <a:ext cx="4627" cy="2833"/>
                <a:chExt cx="4627" cy="2833"/>
              </a:xfrm>
            </p:grpSpPr>
            <p:sp>
              <p:nvSpPr>
                <p:cNvPr id="13327" name="AutoShape 68"/>
                <p:cNvSpPr/>
                <p:nvPr/>
              </p:nvSpPr>
              <p:spPr>
                <a:xfrm>
                  <a:off x="0" y="113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ZDJ是否吸起</a:t>
                  </a:r>
                </a:p>
              </p:txBody>
            </p:sp>
            <p:sp>
              <p:nvSpPr>
                <p:cNvPr id="13328" name="AutoShape 69"/>
                <p:cNvSpPr/>
                <p:nvPr/>
              </p:nvSpPr>
              <p:spPr>
                <a:xfrm>
                  <a:off x="276" y="2153"/>
                  <a:ext cx="2608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ZDJ电路故障</a:t>
                  </a:r>
                </a:p>
              </p:txBody>
            </p:sp>
            <p:cxnSp>
              <p:nvCxnSpPr>
                <p:cNvPr id="13329" name="AutoShape 70"/>
                <p:cNvCxnSpPr/>
                <p:nvPr/>
              </p:nvCxnSpPr>
              <p:spPr>
                <a:xfrm flipH="1">
                  <a:off x="1586" y="1243"/>
                  <a:ext cx="0" cy="91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sp>
              <p:nvSpPr>
                <p:cNvPr id="13330" name="Text Box 71"/>
                <p:cNvSpPr txBox="1"/>
                <p:nvPr/>
              </p:nvSpPr>
              <p:spPr>
                <a:xfrm>
                  <a:off x="3175" y="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吸起</a:t>
                  </a:r>
                  <a:endParaRPr lang="zh-CN" altLang="en-US"/>
                </a:p>
              </p:txBody>
            </p:sp>
            <p:sp>
              <p:nvSpPr>
                <p:cNvPr id="13331" name="Text Box 72"/>
                <p:cNvSpPr txBox="1"/>
                <p:nvPr/>
              </p:nvSpPr>
              <p:spPr>
                <a:xfrm>
                  <a:off x="1516" y="1360"/>
                  <a:ext cx="1078" cy="576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b="1"/>
                    <a:t>落下</a:t>
                  </a:r>
                  <a:endParaRPr lang="zh-CN" altLang="en-US"/>
                </a:p>
              </p:txBody>
            </p:sp>
            <p:cxnSp>
              <p:nvCxnSpPr>
                <p:cNvPr id="13332" name="箭头 283"/>
                <p:cNvCxnSpPr/>
                <p:nvPr/>
              </p:nvCxnSpPr>
              <p:spPr>
                <a:xfrm>
                  <a:off x="3153" y="679"/>
                  <a:ext cx="1474" cy="1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</p:grpSp>
        </p:grpSp>
      </p:grp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AutoShape 2"/>
          <p:cNvSpPr/>
          <p:nvPr/>
        </p:nvSpPr>
        <p:spPr>
          <a:xfrm>
            <a:off x="323850" y="476250"/>
            <a:ext cx="3097213" cy="23764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故障</a:t>
            </a:r>
          </a:p>
        </p:txBody>
      </p:sp>
      <p:grpSp>
        <p:nvGrpSpPr>
          <p:cNvPr id="14339" name="Group 3"/>
          <p:cNvGrpSpPr/>
          <p:nvPr/>
        </p:nvGrpSpPr>
        <p:grpSpPr>
          <a:xfrm>
            <a:off x="663575" y="117475"/>
            <a:ext cx="7756525" cy="2592388"/>
            <a:chExt cx="12216" cy="4580"/>
          </a:xfrm>
        </p:grpSpPr>
        <p:sp>
          <p:nvSpPr>
            <p:cNvPr id="14366" name="Text Box 4"/>
            <p:cNvSpPr txBox="1"/>
            <p:nvPr/>
          </p:nvSpPr>
          <p:spPr>
            <a:xfrm>
              <a:off x="8551" y="2225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BSJ</a:t>
              </a:r>
            </a:p>
          </p:txBody>
        </p:sp>
        <p:grpSp>
          <p:nvGrpSpPr>
            <p:cNvPr id="14367" name="Group 5"/>
            <p:cNvGrpSpPr/>
            <p:nvPr/>
          </p:nvGrpSpPr>
          <p:grpSpPr>
            <a:xfrm>
              <a:off x="0" y="0"/>
              <a:ext cx="12216" cy="4580"/>
              <a:chExt cx="12216" cy="4580"/>
            </a:xfrm>
          </p:grpSpPr>
          <p:grpSp>
            <p:nvGrpSpPr>
              <p:cNvPr id="14368" name="Group 6"/>
              <p:cNvGrpSpPr/>
              <p:nvPr/>
            </p:nvGrpSpPr>
            <p:grpSpPr>
              <a:xfrm>
                <a:off x="0" y="0"/>
                <a:ext cx="10474" cy="4580"/>
                <a:chExt cx="10474" cy="4580"/>
              </a:xfrm>
            </p:grpSpPr>
            <p:sp>
              <p:nvSpPr>
                <p:cNvPr id="14393" name="Text Box 7"/>
                <p:cNvSpPr txBox="1"/>
                <p:nvPr/>
              </p:nvSpPr>
              <p:spPr>
                <a:xfrm>
                  <a:off x="45" y="838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14394" name="Line 8"/>
                <p:cNvCxnSpPr/>
                <p:nvPr/>
              </p:nvCxnSpPr>
              <p:spPr>
                <a:xfrm flipH="1" flipV="1">
                  <a:off x="1125" y="79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4395" name="Line 9"/>
                <p:cNvCxnSpPr/>
                <p:nvPr/>
              </p:nvCxnSpPr>
              <p:spPr>
                <a:xfrm flipH="1">
                  <a:off x="525" y="143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396" name="Text Box 10"/>
                <p:cNvSpPr txBox="1"/>
                <p:nvPr/>
              </p:nvSpPr>
              <p:spPr>
                <a:xfrm>
                  <a:off x="45" y="2180"/>
                  <a:ext cx="9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grpSp>
              <p:nvGrpSpPr>
                <p:cNvPr id="14397" name="Group 11"/>
                <p:cNvGrpSpPr/>
                <p:nvPr/>
              </p:nvGrpSpPr>
              <p:grpSpPr>
                <a:xfrm>
                  <a:off x="1080" y="2278"/>
                  <a:ext cx="285" cy="360"/>
                  <a:chExt cx="114" cy="144"/>
                </a:xfrm>
              </p:grpSpPr>
              <p:cxnSp>
                <p:nvCxnSpPr>
                  <p:cNvPr id="14411" name="Line 12"/>
                  <p:cNvCxnSpPr/>
                  <p:nvPr/>
                </p:nvCxnSpPr>
                <p:spPr>
                  <a:xfrm flipH="1" flipV="1">
                    <a:off x="48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4412" name="Line 13"/>
                  <p:cNvCxnSpPr/>
                  <p:nvPr/>
                </p:nvCxnSpPr>
                <p:spPr>
                  <a:xfrm>
                    <a:off x="0" y="144"/>
                    <a:ext cx="11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4398" name="Line 14"/>
                <p:cNvCxnSpPr/>
                <p:nvPr/>
              </p:nvCxnSpPr>
              <p:spPr>
                <a:xfrm flipH="1">
                  <a:off x="525" y="2758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399" name="Text Box 15"/>
                <p:cNvSpPr txBox="1"/>
                <p:nvPr/>
              </p:nvSpPr>
              <p:spPr>
                <a:xfrm>
                  <a:off x="0" y="4003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14400" name="Group 16"/>
                <p:cNvGrpSpPr/>
                <p:nvPr/>
              </p:nvGrpSpPr>
              <p:grpSpPr>
                <a:xfrm>
                  <a:off x="1005" y="3960"/>
                  <a:ext cx="660" cy="620"/>
                  <a:chExt cx="264" cy="248"/>
                </a:xfrm>
              </p:grpSpPr>
              <p:sp>
                <p:nvSpPr>
                  <p:cNvPr id="14406" name="Oval 17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14407" name="Line 18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408" name="Line 19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409" name="Line 20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410" name="Line 21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4401" name="Line 22"/>
                <p:cNvCxnSpPr/>
                <p:nvPr/>
              </p:nvCxnSpPr>
              <p:spPr>
                <a:xfrm flipH="1">
                  <a:off x="1485" y="2518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402" name="Text Box 23"/>
                <p:cNvSpPr txBox="1"/>
                <p:nvPr/>
              </p:nvSpPr>
              <p:spPr>
                <a:xfrm>
                  <a:off x="2528" y="227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14403" name="Line 24"/>
                <p:cNvCxnSpPr/>
                <p:nvPr/>
              </p:nvCxnSpPr>
              <p:spPr>
                <a:xfrm flipH="1" flipV="1">
                  <a:off x="3495" y="215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404" name="Text Box 25"/>
                <p:cNvSpPr txBox="1"/>
                <p:nvPr/>
              </p:nvSpPr>
              <p:spPr>
                <a:xfrm>
                  <a:off x="1630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  <p:sp>
              <p:nvSpPr>
                <p:cNvPr id="14405" name="Text Box 26"/>
                <p:cNvSpPr txBox="1"/>
                <p:nvPr/>
              </p:nvSpPr>
              <p:spPr>
                <a:xfrm>
                  <a:off x="8914" y="0"/>
                  <a:ext cx="156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乙站</a:t>
                  </a:r>
                </a:p>
              </p:txBody>
            </p:sp>
          </p:grpSp>
          <p:grpSp>
            <p:nvGrpSpPr>
              <p:cNvPr id="14369" name="Group 27"/>
              <p:cNvGrpSpPr/>
              <p:nvPr/>
            </p:nvGrpSpPr>
            <p:grpSpPr>
              <a:xfrm>
                <a:off x="3756" y="771"/>
                <a:ext cx="8460" cy="3785"/>
                <a:chExt cx="8460" cy="3785"/>
              </a:xfrm>
            </p:grpSpPr>
            <p:cxnSp>
              <p:nvCxnSpPr>
                <p:cNvPr id="14370" name="Line 28"/>
                <p:cNvCxnSpPr/>
                <p:nvPr/>
              </p:nvCxnSpPr>
              <p:spPr>
                <a:xfrm flipH="1">
                  <a:off x="0" y="1758"/>
                  <a:ext cx="31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371" name="Text Box 29"/>
                <p:cNvSpPr txBox="1"/>
                <p:nvPr/>
              </p:nvSpPr>
              <p:spPr>
                <a:xfrm>
                  <a:off x="4860" y="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TJJ</a:t>
                  </a:r>
                </a:p>
              </p:txBody>
            </p:sp>
            <p:cxnSp>
              <p:nvCxnSpPr>
                <p:cNvPr id="14372" name="Line 30"/>
                <p:cNvCxnSpPr/>
                <p:nvPr/>
              </p:nvCxnSpPr>
              <p:spPr>
                <a:xfrm flipH="1">
                  <a:off x="5340" y="66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4373" name="Line 31"/>
                <p:cNvCxnSpPr/>
                <p:nvPr/>
              </p:nvCxnSpPr>
              <p:spPr>
                <a:xfrm flipH="1" flipV="1">
                  <a:off x="5820" y="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4374" name="Line 32"/>
                <p:cNvCxnSpPr/>
                <p:nvPr/>
              </p:nvCxnSpPr>
              <p:spPr>
                <a:xfrm flipH="1">
                  <a:off x="5865" y="141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4375" name="Line 33"/>
                <p:cNvCxnSpPr/>
                <p:nvPr/>
              </p:nvCxnSpPr>
              <p:spPr>
                <a:xfrm flipH="1">
                  <a:off x="4260" y="1725"/>
                  <a:ext cx="4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376" name="Text Box 34"/>
                <p:cNvSpPr txBox="1"/>
                <p:nvPr/>
              </p:nvSpPr>
              <p:spPr>
                <a:xfrm>
                  <a:off x="3190" y="1440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ZDJ</a:t>
                  </a:r>
                </a:p>
              </p:txBody>
            </p:sp>
            <p:cxnSp>
              <p:nvCxnSpPr>
                <p:cNvPr id="14377" name="Line 35"/>
                <p:cNvCxnSpPr/>
                <p:nvPr/>
              </p:nvCxnSpPr>
              <p:spPr>
                <a:xfrm flipH="1" flipV="1">
                  <a:off x="4165" y="1365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4378" name="Line 36"/>
                <p:cNvCxnSpPr/>
                <p:nvPr/>
              </p:nvCxnSpPr>
              <p:spPr>
                <a:xfrm flipH="1">
                  <a:off x="6060" y="172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379" name="Text Box 37"/>
                <p:cNvSpPr txBox="1"/>
                <p:nvPr/>
              </p:nvSpPr>
              <p:spPr>
                <a:xfrm>
                  <a:off x="6960" y="147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BSA</a:t>
                  </a:r>
                </a:p>
              </p:txBody>
            </p:sp>
            <p:grpSp>
              <p:nvGrpSpPr>
                <p:cNvPr id="14380" name="Group 38"/>
                <p:cNvGrpSpPr/>
                <p:nvPr/>
              </p:nvGrpSpPr>
              <p:grpSpPr>
                <a:xfrm>
                  <a:off x="7980" y="1365"/>
                  <a:ext cx="480" cy="600"/>
                  <a:chExt cx="192" cy="240"/>
                </a:xfrm>
              </p:grpSpPr>
              <p:cxnSp>
                <p:nvCxnSpPr>
                  <p:cNvPr id="14390" name="Line 39"/>
                  <p:cNvCxnSpPr/>
                  <p:nvPr/>
                </p:nvCxnSpPr>
                <p:spPr>
                  <a:xfrm>
                    <a:off x="0" y="144"/>
                    <a:ext cx="192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391" name="Line 40"/>
                  <p:cNvCxnSpPr/>
                  <p:nvPr/>
                </p:nvCxnSpPr>
                <p:spPr>
                  <a:xfrm flipH="1">
                    <a:off x="96" y="0"/>
                    <a:ext cx="0" cy="14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4392" name="未知"/>
                  <p:cNvSpPr/>
                  <p:nvPr/>
                </p:nvSpPr>
                <p:spPr bwMode="auto">
                  <a:xfrm>
                    <a:off x="48" y="144"/>
                    <a:ext cx="48" cy="96"/>
                  </a:xfrm>
                  <a:custGeom>
                    <a:gdLst>
                      <a:gd name="GT0" fmla="+- l w 0"/>
                      <a:gd name="GT1" fmla="+- t h 0"/>
                    </a:gdLst>
                    <a:cxnLst>
                      <a:cxn ang="0">
                        <a:pos x="48" y="0"/>
                      </a:cxn>
                      <a:cxn ang="0">
                        <a:pos x="0" y="48"/>
                      </a:cxn>
                      <a:cxn ang="0">
                        <a:pos x="48" y="96"/>
                      </a:cxn>
                    </a:cxnLst>
                    <a:rect l="l" t="t" r="GT0" b="GT1"/>
                    <a:pathLst>
                      <a:path w="48" h="96">
                        <a:moveTo>
                          <a:pt x="48" y="0"/>
                        </a:moveTo>
                        <a:cubicBezTo>
                          <a:pt x="24" y="16"/>
                          <a:pt x="0" y="32"/>
                          <a:pt x="0" y="48"/>
                        </a:cubicBezTo>
                        <a:cubicBezTo>
                          <a:pt x="0" y="64"/>
                          <a:pt x="40" y="88"/>
                          <a:pt x="48" y="96"/>
                        </a:cubicBezTo>
                      </a:path>
                    </a:pathLst>
                  </a:custGeom>
                  <a:noFill/>
                  <a:ln w="19050">
                    <a:solidFill>
                      <a:schemeClr val="tx1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endParaRPr/>
                  </a:p>
                </p:txBody>
              </p:sp>
            </p:grpSp>
            <p:cxnSp>
              <p:nvCxnSpPr>
                <p:cNvPr id="14381" name="Line 42"/>
                <p:cNvCxnSpPr/>
                <p:nvPr/>
              </p:nvCxnSpPr>
              <p:spPr>
                <a:xfrm flipH="1">
                  <a:off x="5340" y="1965"/>
                  <a:ext cx="0" cy="12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4382" name="Text Box 43"/>
                <p:cNvSpPr txBox="1"/>
                <p:nvPr/>
              </p:nvSpPr>
              <p:spPr>
                <a:xfrm>
                  <a:off x="4900" y="3143"/>
                  <a:ext cx="120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JBD</a:t>
                  </a:r>
                </a:p>
              </p:txBody>
            </p:sp>
            <p:grpSp>
              <p:nvGrpSpPr>
                <p:cNvPr id="14383" name="Group 44"/>
                <p:cNvGrpSpPr/>
                <p:nvPr/>
              </p:nvGrpSpPr>
              <p:grpSpPr>
                <a:xfrm>
                  <a:off x="4320" y="3165"/>
                  <a:ext cx="660" cy="620"/>
                  <a:chExt cx="264" cy="248"/>
                </a:xfrm>
              </p:grpSpPr>
              <p:sp>
                <p:nvSpPr>
                  <p:cNvPr id="14385" name="Oval 45"/>
                  <p:cNvSpPr/>
                  <p:nvPr/>
                </p:nvSpPr>
                <p:spPr>
                  <a:xfrm>
                    <a:off x="48" y="16"/>
                    <a:ext cx="181" cy="181"/>
                  </a:xfrm>
                  <a:prstGeom prst="ellipse">
                    <a:avLst/>
                  </a:prstGeom>
                  <a:solidFill>
                    <a:srgbClr val="0099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L</a:t>
                    </a:r>
                  </a:p>
                </p:txBody>
              </p:sp>
              <p:cxnSp>
                <p:nvCxnSpPr>
                  <p:cNvPr id="14386" name="Line 46"/>
                  <p:cNvCxnSpPr/>
                  <p:nvPr/>
                </p:nvCxnSpPr>
                <p:spPr>
                  <a:xfrm>
                    <a:off x="0" y="1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387" name="Line 47"/>
                  <p:cNvCxnSpPr/>
                  <p:nvPr/>
                </p:nvCxnSpPr>
                <p:spPr>
                  <a:xfrm>
                    <a:off x="208" y="16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388" name="Line 48"/>
                  <p:cNvCxnSpPr/>
                  <p:nvPr/>
                </p:nvCxnSpPr>
                <p:spPr>
                  <a:xfrm flipH="1">
                    <a:off x="24" y="152"/>
                    <a:ext cx="48" cy="96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4389" name="Line 49"/>
                  <p:cNvCxnSpPr/>
                  <p:nvPr/>
                </p:nvCxnSpPr>
                <p:spPr>
                  <a:xfrm flipH="1">
                    <a:off x="216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sp>
              <p:nvSpPr>
                <p:cNvPr id="14384" name="Oval 50"/>
                <p:cNvSpPr/>
                <p:nvPr/>
              </p:nvSpPr>
              <p:spPr>
                <a:xfrm>
                  <a:off x="1680" y="106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</p:grpSp>
      <p:grpSp>
        <p:nvGrpSpPr>
          <p:cNvPr id="14340" name="Group 51"/>
          <p:cNvGrpSpPr/>
          <p:nvPr/>
        </p:nvGrpSpPr>
        <p:grpSpPr>
          <a:xfrm>
            <a:off x="3203575" y="2781300"/>
            <a:ext cx="4591050" cy="3959225"/>
            <a:chExt cx="7230" cy="6235"/>
          </a:xfrm>
        </p:grpSpPr>
        <p:sp>
          <p:nvSpPr>
            <p:cNvPr id="14341" name="AutoShape 52"/>
            <p:cNvSpPr/>
            <p:nvPr/>
          </p:nvSpPr>
          <p:spPr>
            <a:xfrm>
              <a:off x="4624" y="3629"/>
              <a:ext cx="2606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sp>
          <p:nvSpPr>
            <p:cNvPr id="14342" name="AutoShape 53"/>
            <p:cNvSpPr/>
            <p:nvPr/>
          </p:nvSpPr>
          <p:spPr>
            <a:xfrm>
              <a:off x="4583" y="227"/>
              <a:ext cx="2606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FBD电路故障</a:t>
              </a:r>
            </a:p>
          </p:txBody>
        </p:sp>
        <p:sp>
          <p:nvSpPr>
            <p:cNvPr id="14343" name="AutoShape 54"/>
            <p:cNvSpPr/>
            <p:nvPr/>
          </p:nvSpPr>
          <p:spPr>
            <a:xfrm>
              <a:off x="4575" y="1928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KTJ电路故障</a:t>
              </a:r>
            </a:p>
          </p:txBody>
        </p:sp>
        <p:sp>
          <p:nvSpPr>
            <p:cNvPr id="14344" name="AutoShape 55"/>
            <p:cNvSpPr/>
            <p:nvPr/>
          </p:nvSpPr>
          <p:spPr>
            <a:xfrm>
              <a:off x="12" y="0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KTJ是否吸起</a:t>
              </a:r>
            </a:p>
          </p:txBody>
        </p:sp>
        <p:sp>
          <p:nvSpPr>
            <p:cNvPr id="14345" name="AutoShape 56"/>
            <p:cNvSpPr/>
            <p:nvPr/>
          </p:nvSpPr>
          <p:spPr>
            <a:xfrm>
              <a:off x="233" y="5103"/>
              <a:ext cx="2607" cy="1132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 接车站故障</a:t>
              </a:r>
            </a:p>
            <a:p>
              <a:pPr marL="0" lvl="0" indent="0" algn="ctr" eaLnBrk="1" hangingPunct="1"/>
              <a:r>
                <a:rPr lang="zh-CN" altLang="en-US" b="1"/>
                <a:t>或外线断线</a:t>
              </a:r>
            </a:p>
          </p:txBody>
        </p:sp>
        <p:grpSp>
          <p:nvGrpSpPr>
            <p:cNvPr id="14346" name="Group 57"/>
            <p:cNvGrpSpPr/>
            <p:nvPr/>
          </p:nvGrpSpPr>
          <p:grpSpPr>
            <a:xfrm>
              <a:off x="1544" y="4452"/>
              <a:ext cx="1078" cy="680"/>
              <a:chExt cx="1078" cy="680"/>
            </a:xfrm>
          </p:grpSpPr>
          <p:cxnSp>
            <p:nvCxnSpPr>
              <p:cNvPr id="14364" name="AutoShape 58"/>
              <p:cNvCxnSpPr/>
              <p:nvPr/>
            </p:nvCxnSpPr>
            <p:spPr>
              <a:xfrm flipH="1">
                <a:off x="69" y="60"/>
                <a:ext cx="0" cy="62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365" name="Text Box 59"/>
              <p:cNvSpPr txBox="1"/>
              <p:nvPr/>
            </p:nvSpPr>
            <p:spPr>
              <a:xfrm>
                <a:off x="0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无电</a:t>
                </a:r>
                <a:endParaRPr lang="zh-CN" altLang="en-US"/>
              </a:p>
            </p:txBody>
          </p:sp>
        </p:grpSp>
        <p:sp>
          <p:nvSpPr>
            <p:cNvPr id="14347" name="AutoShape 60"/>
            <p:cNvSpPr/>
            <p:nvPr/>
          </p:nvSpPr>
          <p:spPr>
            <a:xfrm>
              <a:off x="0" y="1701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ZXJ是否吸起</a:t>
              </a:r>
            </a:p>
          </p:txBody>
        </p:sp>
        <p:sp>
          <p:nvSpPr>
            <p:cNvPr id="14348" name="AutoShape 61"/>
            <p:cNvSpPr/>
            <p:nvPr/>
          </p:nvSpPr>
          <p:spPr>
            <a:xfrm>
              <a:off x="5" y="3404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测X1X2电压</a:t>
              </a:r>
            </a:p>
          </p:txBody>
        </p:sp>
        <p:grpSp>
          <p:nvGrpSpPr>
            <p:cNvPr id="14349" name="Group 62"/>
            <p:cNvGrpSpPr/>
            <p:nvPr/>
          </p:nvGrpSpPr>
          <p:grpSpPr>
            <a:xfrm>
              <a:off x="1592" y="2835"/>
              <a:ext cx="1078" cy="620"/>
              <a:chExt cx="1078" cy="620"/>
            </a:xfrm>
          </p:grpSpPr>
          <p:sp>
            <p:nvSpPr>
              <p:cNvPr id="14362" name="Text Box 63"/>
              <p:cNvSpPr txBox="1"/>
              <p:nvPr/>
            </p:nvSpPr>
            <p:spPr>
              <a:xfrm>
                <a:off x="0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  <p:cxnSp>
            <p:nvCxnSpPr>
              <p:cNvPr id="14363" name="AutoShape 64"/>
              <p:cNvCxnSpPr/>
              <p:nvPr/>
            </p:nvCxnSpPr>
            <p:spPr>
              <a:xfrm flipH="1">
                <a:off x="0" y="0"/>
                <a:ext cx="0" cy="62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</p:grpSp>
        <p:grpSp>
          <p:nvGrpSpPr>
            <p:cNvPr id="14350" name="Group 65"/>
            <p:cNvGrpSpPr/>
            <p:nvPr/>
          </p:nvGrpSpPr>
          <p:grpSpPr>
            <a:xfrm>
              <a:off x="3139" y="0"/>
              <a:ext cx="1473" cy="576"/>
              <a:chExt cx="1474" cy="576"/>
            </a:xfrm>
          </p:grpSpPr>
          <p:cxnSp>
            <p:nvCxnSpPr>
              <p:cNvPr id="14360" name="箭头 283"/>
              <p:cNvCxnSpPr/>
              <p:nvPr/>
            </p:nvCxnSpPr>
            <p:spPr>
              <a:xfrm>
                <a:off x="0" y="567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361" name="Text Box 67"/>
              <p:cNvSpPr txBox="1"/>
              <p:nvPr/>
            </p:nvSpPr>
            <p:spPr>
              <a:xfrm>
                <a:off x="155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</p:grpSp>
        <p:grpSp>
          <p:nvGrpSpPr>
            <p:cNvPr id="14351" name="Group 68"/>
            <p:cNvGrpSpPr/>
            <p:nvPr/>
          </p:nvGrpSpPr>
          <p:grpSpPr>
            <a:xfrm>
              <a:off x="3088" y="1701"/>
              <a:ext cx="1473" cy="590"/>
              <a:chExt cx="1474" cy="590"/>
            </a:xfrm>
          </p:grpSpPr>
          <p:cxnSp>
            <p:nvCxnSpPr>
              <p:cNvPr id="14358" name="箭头 283"/>
              <p:cNvCxnSpPr/>
              <p:nvPr/>
            </p:nvCxnSpPr>
            <p:spPr>
              <a:xfrm>
                <a:off x="0" y="590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359" name="Text Box 70"/>
              <p:cNvSpPr txBox="1"/>
              <p:nvPr/>
            </p:nvSpPr>
            <p:spPr>
              <a:xfrm>
                <a:off x="206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</p:grpSp>
        <p:grpSp>
          <p:nvGrpSpPr>
            <p:cNvPr id="14352" name="Group 71"/>
            <p:cNvGrpSpPr/>
            <p:nvPr/>
          </p:nvGrpSpPr>
          <p:grpSpPr>
            <a:xfrm>
              <a:off x="3159" y="3402"/>
              <a:ext cx="1473" cy="590"/>
              <a:chExt cx="1474" cy="590"/>
            </a:xfrm>
          </p:grpSpPr>
          <p:cxnSp>
            <p:nvCxnSpPr>
              <p:cNvPr id="14356" name="箭头 283"/>
              <p:cNvCxnSpPr/>
              <p:nvPr/>
            </p:nvCxnSpPr>
            <p:spPr>
              <a:xfrm>
                <a:off x="0" y="590"/>
                <a:ext cx="1474" cy="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357" name="Text Box 73"/>
              <p:cNvSpPr txBox="1"/>
              <p:nvPr/>
            </p:nvSpPr>
            <p:spPr>
              <a:xfrm>
                <a:off x="206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有电</a:t>
                </a:r>
              </a:p>
            </p:txBody>
          </p:sp>
        </p:grpSp>
        <p:grpSp>
          <p:nvGrpSpPr>
            <p:cNvPr id="14353" name="Group 74"/>
            <p:cNvGrpSpPr/>
            <p:nvPr/>
          </p:nvGrpSpPr>
          <p:grpSpPr>
            <a:xfrm>
              <a:off x="1509" y="1071"/>
              <a:ext cx="1078" cy="680"/>
              <a:chExt cx="1078" cy="680"/>
            </a:xfrm>
          </p:grpSpPr>
          <p:cxnSp>
            <p:nvCxnSpPr>
              <p:cNvPr id="14354" name="AutoShape 75"/>
              <p:cNvCxnSpPr/>
              <p:nvPr/>
            </p:nvCxnSpPr>
            <p:spPr>
              <a:xfrm flipH="1">
                <a:off x="69" y="60"/>
                <a:ext cx="0" cy="62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4355" name="Text Box 76"/>
              <p:cNvSpPr txBox="1"/>
              <p:nvPr/>
            </p:nvSpPr>
            <p:spPr>
              <a:xfrm>
                <a:off x="0" y="0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  <a:endParaRPr lang="zh-CN" altLang="en-US"/>
              </a:p>
            </p:txBody>
          </p:sp>
        </p:grpSp>
      </p:grp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2" name="Group 2"/>
          <p:cNvGrpSpPr/>
          <p:nvPr/>
        </p:nvGrpSpPr>
        <p:grpSpPr>
          <a:xfrm>
            <a:off x="660400" y="404813"/>
            <a:ext cx="7440613" cy="2552700"/>
            <a:chExt cx="12358" cy="5948"/>
          </a:xfrm>
        </p:grpSpPr>
        <p:grpSp>
          <p:nvGrpSpPr>
            <p:cNvPr id="15400" name="Group 3"/>
            <p:cNvGrpSpPr/>
            <p:nvPr/>
          </p:nvGrpSpPr>
          <p:grpSpPr>
            <a:xfrm>
              <a:off x="0" y="572"/>
              <a:ext cx="12359" cy="5376"/>
              <a:chExt cx="12359" cy="5376"/>
            </a:xfrm>
          </p:grpSpPr>
          <p:sp>
            <p:nvSpPr>
              <p:cNvPr id="15403" name="Text Box 4"/>
              <p:cNvSpPr txBox="1"/>
              <p:nvPr/>
            </p:nvSpPr>
            <p:spPr>
              <a:xfrm>
                <a:off x="11257" y="1641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grpSp>
            <p:nvGrpSpPr>
              <p:cNvPr id="15404" name="Group 5"/>
              <p:cNvGrpSpPr/>
              <p:nvPr/>
            </p:nvGrpSpPr>
            <p:grpSpPr>
              <a:xfrm>
                <a:off x="12029" y="1708"/>
                <a:ext cx="240" cy="360"/>
                <a:chExt cx="96" cy="144"/>
              </a:xfrm>
            </p:grpSpPr>
            <p:cxnSp>
              <p:nvCxnSpPr>
                <p:cNvPr id="15438" name="Line 6"/>
                <p:cNvCxnSpPr/>
                <p:nvPr/>
              </p:nvCxnSpPr>
              <p:spPr>
                <a:xfrm flipH="1" flipV="1">
                  <a:off x="48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5439" name="Line 7"/>
                <p:cNvCxnSpPr/>
                <p:nvPr/>
              </p:nvCxnSpPr>
              <p:spPr>
                <a:xfrm>
                  <a:off x="0" y="144"/>
                  <a:ext cx="96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15405" name="Line 8"/>
              <p:cNvCxnSpPr/>
              <p:nvPr/>
            </p:nvCxnSpPr>
            <p:spPr>
              <a:xfrm flipH="1">
                <a:off x="11669" y="2188"/>
                <a:ext cx="0" cy="26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5406" name="Text Box 9"/>
              <p:cNvSpPr txBox="1"/>
              <p:nvPr/>
            </p:nvSpPr>
            <p:spPr>
              <a:xfrm>
                <a:off x="11159" y="4776"/>
                <a:ext cx="120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5407" name="Group 10"/>
              <p:cNvGrpSpPr/>
              <p:nvPr/>
            </p:nvGrpSpPr>
            <p:grpSpPr>
              <a:xfrm>
                <a:off x="10439" y="4776"/>
                <a:ext cx="600" cy="600"/>
                <a:chExt cx="240" cy="240"/>
              </a:xfrm>
            </p:grpSpPr>
            <p:sp>
              <p:nvSpPr>
                <p:cNvPr id="15433" name="Oval 11"/>
                <p:cNvSpPr/>
                <p:nvPr/>
              </p:nvSpPr>
              <p:spPr>
                <a:xfrm>
                  <a:off x="24" y="24"/>
                  <a:ext cx="181" cy="181"/>
                </a:xfrm>
                <a:prstGeom prst="ellipse">
                  <a:avLst/>
                </a:prstGeom>
                <a:solidFill>
                  <a:srgbClr val="FFCC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U</a:t>
                  </a:r>
                </a:p>
              </p:txBody>
            </p:sp>
            <p:cxnSp>
              <p:nvCxnSpPr>
                <p:cNvPr id="15434" name="Line 12"/>
                <p:cNvCxnSpPr/>
                <p:nvPr/>
              </p:nvCxnSpPr>
              <p:spPr>
                <a:xfrm>
                  <a:off x="16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5435" name="Line 13"/>
                <p:cNvCxnSpPr/>
                <p:nvPr/>
              </p:nvCxnSpPr>
              <p:spPr>
                <a:xfrm flipV="1">
                  <a:off x="192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5436" name="Line 14"/>
                <p:cNvCxnSpPr/>
                <p:nvPr/>
              </p:nvCxnSpPr>
              <p:spPr>
                <a:xfrm flipH="1">
                  <a:off x="0" y="192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5437" name="Line 15"/>
                <p:cNvCxnSpPr/>
                <p:nvPr/>
              </p:nvCxnSpPr>
              <p:spPr>
                <a:xfrm>
                  <a:off x="184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15408" name="Group 16"/>
              <p:cNvGrpSpPr/>
              <p:nvPr/>
            </p:nvGrpSpPr>
            <p:grpSpPr>
              <a:xfrm>
                <a:off x="0" y="0"/>
                <a:ext cx="11400" cy="2422"/>
                <a:chExt cx="11400" cy="2422"/>
              </a:xfrm>
            </p:grpSpPr>
            <p:sp>
              <p:nvSpPr>
                <p:cNvPr id="15409" name="Text Box 17"/>
                <p:cNvSpPr txBox="1"/>
                <p:nvPr/>
              </p:nvSpPr>
              <p:spPr>
                <a:xfrm>
                  <a:off x="7680" y="450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15410" name="Line 18"/>
                <p:cNvCxnSpPr/>
                <p:nvPr/>
              </p:nvCxnSpPr>
              <p:spPr>
                <a:xfrm flipH="1" flipV="1">
                  <a:off x="864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5411" name="Line 19"/>
                <p:cNvCxnSpPr/>
                <p:nvPr/>
              </p:nvCxnSpPr>
              <p:spPr>
                <a:xfrm>
                  <a:off x="8880" y="720"/>
                  <a:ext cx="108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5412" name="Text Box 20"/>
                <p:cNvSpPr txBox="1"/>
                <p:nvPr/>
              </p:nvSpPr>
              <p:spPr>
                <a:xfrm>
                  <a:off x="10080" y="43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HDJ</a:t>
                  </a:r>
                </a:p>
              </p:txBody>
            </p:sp>
            <p:cxnSp>
              <p:nvCxnSpPr>
                <p:cNvPr id="15413" name="Line 21"/>
                <p:cNvCxnSpPr/>
                <p:nvPr/>
              </p:nvCxnSpPr>
              <p:spPr>
                <a:xfrm flipH="1" flipV="1">
                  <a:off x="11160" y="36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15414" name="Group 22"/>
                <p:cNvGrpSpPr/>
                <p:nvPr/>
              </p:nvGrpSpPr>
              <p:grpSpPr>
                <a:xfrm>
                  <a:off x="0" y="308"/>
                  <a:ext cx="3990" cy="2115"/>
                  <a:chExt cx="3990" cy="2115"/>
                </a:xfrm>
              </p:grpSpPr>
              <p:sp>
                <p:nvSpPr>
                  <p:cNvPr id="15422" name="Text Box 23"/>
                  <p:cNvSpPr txBox="1"/>
                  <p:nvPr/>
                </p:nvSpPr>
                <p:spPr>
                  <a:xfrm>
                    <a:off x="0" y="52"/>
                    <a:ext cx="144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BSA</a:t>
                    </a:r>
                  </a:p>
                </p:txBody>
              </p:sp>
              <p:grpSp>
                <p:nvGrpSpPr>
                  <p:cNvPr id="15423" name="Group 24"/>
                  <p:cNvGrpSpPr/>
                  <p:nvPr/>
                </p:nvGrpSpPr>
                <p:grpSpPr>
                  <a:xfrm>
                    <a:off x="1088" y="0"/>
                    <a:ext cx="480" cy="600"/>
                    <a:chExt cx="192" cy="240"/>
                  </a:xfrm>
                </p:grpSpPr>
                <p:cxnSp>
                  <p:nvCxnSpPr>
                    <p:cNvPr id="15430" name="Line 25"/>
                    <p:cNvCxnSpPr/>
                    <p:nvPr/>
                  </p:nvCxnSpPr>
                  <p:spPr>
                    <a:xfrm>
                      <a:off x="0" y="144"/>
                      <a:ext cx="192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5431" name="Line 26"/>
                    <p:cNvCxnSpPr/>
                    <p:nvPr/>
                  </p:nvCxnSpPr>
                  <p:spPr>
                    <a:xfrm flipH="1">
                      <a:off x="96" y="0"/>
                      <a:ext cx="0" cy="144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  <a:tailEnd type="stealth" w="lg" len="lg"/>
                    </a:ln>
                  </p:spPr>
                </p:cxnSp>
                <p:sp>
                  <p:nvSpPr>
                    <p:cNvPr id="15432" name="未知"/>
                    <p:cNvSpPr/>
                    <p:nvPr/>
                  </p:nvSpPr>
                  <p:spPr bwMode="auto">
                    <a:xfrm>
                      <a:off x="48" y="144"/>
                      <a:ext cx="48" cy="96"/>
                    </a:xfrm>
                    <a:custGeom>
                      <a:gdLst>
                        <a:gd name="GT0" fmla="+- l w 0"/>
                        <a:gd name="GT1" fmla="+- t h 0"/>
                      </a:gdLst>
                      <a:cxnLst>
                        <a:cxn ang="0">
                          <a:pos x="48" y="0"/>
                        </a:cxn>
                        <a:cxn ang="0">
                          <a:pos x="0" y="48"/>
                        </a:cxn>
                        <a:cxn ang="0">
                          <a:pos x="48" y="96"/>
                        </a:cxn>
                      </a:cxnLst>
                      <a:rect l="l" t="t" r="GT0" b="GT1"/>
                      <a:pathLst>
                        <a:path w="48" h="96">
                          <a:moveTo>
                            <a:pt x="48" y="0"/>
                          </a:moveTo>
                          <a:cubicBezTo>
                            <a:pt x="24" y="16"/>
                            <a:pt x="0" y="32"/>
                            <a:pt x="0" y="48"/>
                          </a:cubicBezTo>
                          <a:cubicBezTo>
                            <a:pt x="0" y="64"/>
                            <a:pt x="40" y="88"/>
                            <a:pt x="48" y="96"/>
                          </a:cubicBezTo>
                        </a:path>
                      </a:pathLst>
                    </a:custGeom>
                    <a:noFill/>
                    <a:ln w="19050">
                      <a:solidFill>
                        <a:schemeClr val="tx1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endParaRPr/>
                    </a:p>
                  </p:txBody>
                </p:sp>
              </p:grpSp>
              <p:cxnSp>
                <p:nvCxnSpPr>
                  <p:cNvPr id="15424" name="Line 28"/>
                  <p:cNvCxnSpPr/>
                  <p:nvPr/>
                </p:nvCxnSpPr>
                <p:spPr>
                  <a:xfrm>
                    <a:off x="1680" y="367"/>
                    <a:ext cx="108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5425" name="Text Box 29"/>
                  <p:cNvSpPr txBox="1"/>
                  <p:nvPr/>
                </p:nvSpPr>
                <p:spPr>
                  <a:xfrm>
                    <a:off x="2790" y="127"/>
                    <a:ext cx="120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ZDJ</a:t>
                    </a:r>
                  </a:p>
                </p:txBody>
              </p:sp>
              <p:cxnSp>
                <p:nvCxnSpPr>
                  <p:cNvPr id="15426" name="Line 30"/>
                  <p:cNvCxnSpPr/>
                  <p:nvPr/>
                </p:nvCxnSpPr>
                <p:spPr>
                  <a:xfrm flipH="1" flipV="1">
                    <a:off x="3720" y="82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15427" name="Line 31"/>
                  <p:cNvCxnSpPr/>
                  <p:nvPr/>
                </p:nvCxnSpPr>
                <p:spPr>
                  <a:xfrm flipH="1">
                    <a:off x="3240" y="652"/>
                    <a:ext cx="0" cy="96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5428" name="Text Box 32"/>
                  <p:cNvSpPr txBox="1"/>
                  <p:nvPr/>
                </p:nvSpPr>
                <p:spPr>
                  <a:xfrm>
                    <a:off x="2715" y="1537"/>
                    <a:ext cx="1080" cy="578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XZJ</a:t>
                    </a:r>
                  </a:p>
                </p:txBody>
              </p:sp>
              <p:cxnSp>
                <p:nvCxnSpPr>
                  <p:cNvPr id="15429" name="Line 33"/>
                  <p:cNvCxnSpPr/>
                  <p:nvPr/>
                </p:nvCxnSpPr>
                <p:spPr>
                  <a:xfrm flipH="1" flipV="1">
                    <a:off x="3720" y="1470"/>
                    <a:ext cx="0" cy="60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cxnSp>
              <p:nvCxnSpPr>
                <p:cNvPr id="15415" name="Line 34"/>
                <p:cNvCxnSpPr/>
                <p:nvPr/>
              </p:nvCxnSpPr>
              <p:spPr>
                <a:xfrm>
                  <a:off x="3960" y="720"/>
                  <a:ext cx="372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15416" name="Group 35"/>
                <p:cNvGrpSpPr/>
                <p:nvPr/>
              </p:nvGrpSpPr>
              <p:grpSpPr>
                <a:xfrm>
                  <a:off x="9600" y="960"/>
                  <a:ext cx="1800" cy="960"/>
                  <a:chExt cx="720" cy="384"/>
                </a:xfrm>
              </p:grpSpPr>
              <p:cxnSp>
                <p:nvCxnSpPr>
                  <p:cNvPr id="15420" name="Line 36"/>
                  <p:cNvCxnSpPr/>
                  <p:nvPr/>
                </p:nvCxnSpPr>
                <p:spPr>
                  <a:xfrm flipH="1">
                    <a:off x="384" y="0"/>
                    <a:ext cx="0" cy="384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5421" name="Line 37"/>
                  <p:cNvCxnSpPr/>
                  <p:nvPr/>
                </p:nvCxnSpPr>
                <p:spPr>
                  <a:xfrm>
                    <a:off x="0" y="384"/>
                    <a:ext cx="7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</p:grpSp>
            <p:sp>
              <p:nvSpPr>
                <p:cNvPr id="15417" name="Text Box 38"/>
                <p:cNvSpPr txBox="1"/>
                <p:nvPr/>
              </p:nvSpPr>
              <p:spPr>
                <a:xfrm>
                  <a:off x="8437" y="1656"/>
                  <a:ext cx="108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ZXJ</a:t>
                  </a:r>
                </a:p>
              </p:txBody>
            </p:sp>
            <p:cxnSp>
              <p:nvCxnSpPr>
                <p:cNvPr id="15418" name="Line 39"/>
                <p:cNvCxnSpPr/>
                <p:nvPr/>
              </p:nvCxnSpPr>
              <p:spPr>
                <a:xfrm flipH="1">
                  <a:off x="9338" y="1628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5419" name="Oval 40"/>
                <p:cNvSpPr/>
                <p:nvPr/>
              </p:nvSpPr>
              <p:spPr>
                <a:xfrm>
                  <a:off x="6000" y="0"/>
                  <a:ext cx="600" cy="6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+</a:t>
                  </a:r>
                </a:p>
              </p:txBody>
            </p:sp>
          </p:grpSp>
        </p:grpSp>
        <p:sp>
          <p:nvSpPr>
            <p:cNvPr id="15401" name="Text Box 41"/>
            <p:cNvSpPr txBox="1"/>
            <p:nvPr/>
          </p:nvSpPr>
          <p:spPr>
            <a:xfrm>
              <a:off x="2309" y="0"/>
              <a:ext cx="15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甲站</a:t>
              </a:r>
            </a:p>
          </p:txBody>
        </p:sp>
        <p:sp>
          <p:nvSpPr>
            <p:cNvPr id="15402" name="Text Box 42"/>
            <p:cNvSpPr txBox="1"/>
            <p:nvPr/>
          </p:nvSpPr>
          <p:spPr>
            <a:xfrm>
              <a:off x="9629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</p:grpSp>
      <p:sp>
        <p:nvSpPr>
          <p:cNvPr id="15363" name="AutoShape 43"/>
          <p:cNvSpPr/>
          <p:nvPr/>
        </p:nvSpPr>
        <p:spPr>
          <a:xfrm>
            <a:off x="5219700" y="333375"/>
            <a:ext cx="3314700" cy="28082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故障</a:t>
            </a:r>
          </a:p>
        </p:txBody>
      </p:sp>
      <p:grpSp>
        <p:nvGrpSpPr>
          <p:cNvPr id="15364" name="Group 44"/>
          <p:cNvGrpSpPr/>
          <p:nvPr/>
        </p:nvGrpSpPr>
        <p:grpSpPr>
          <a:xfrm>
            <a:off x="627063" y="1773238"/>
            <a:ext cx="4592637" cy="5038725"/>
            <a:chExt cx="7234" cy="7936"/>
          </a:xfrm>
        </p:grpSpPr>
        <p:sp>
          <p:nvSpPr>
            <p:cNvPr id="15365" name="AutoShape 45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grpSp>
          <p:nvGrpSpPr>
            <p:cNvPr id="15366" name="Group 46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15367" name="AutoShape 47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TJJ电路故障</a:t>
                </a:r>
              </a:p>
            </p:txBody>
          </p:sp>
          <p:sp>
            <p:nvSpPr>
              <p:cNvPr id="15368" name="AutoShape 48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HDJ电路故障</a:t>
                </a:r>
              </a:p>
            </p:txBody>
          </p:sp>
          <p:grpSp>
            <p:nvGrpSpPr>
              <p:cNvPr id="15369" name="Group 49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15370" name="AutoShape 50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JBD电路故障</a:t>
                  </a:r>
                </a:p>
              </p:txBody>
            </p:sp>
            <p:sp>
              <p:nvSpPr>
                <p:cNvPr id="15371" name="AutoShape 51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HDJ是否吸起</a:t>
                  </a:r>
                </a:p>
              </p:txBody>
            </p:sp>
            <p:sp>
              <p:nvSpPr>
                <p:cNvPr id="15372" name="AutoShape 52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TJJ是否吸起</a:t>
                  </a:r>
                </a:p>
              </p:txBody>
            </p:sp>
            <p:sp>
              <p:nvSpPr>
                <p:cNvPr id="15373" name="AutoShape 53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发车站故障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或外线断线</a:t>
                  </a:r>
                </a:p>
              </p:txBody>
            </p:sp>
            <p:grpSp>
              <p:nvGrpSpPr>
                <p:cNvPr id="15374" name="Group 54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15398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99" name="Text Box 56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15375" name="Group 57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15396" name="AutoShape 5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97" name="Text Box 5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无电</a:t>
                    </a:r>
                    <a:endParaRPr lang="zh-CN" altLang="en-US"/>
                  </a:p>
                </p:txBody>
              </p:sp>
            </p:grpSp>
            <p:sp>
              <p:nvSpPr>
                <p:cNvPr id="15376" name="AutoShape 60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ZXJ是否吸起</a:t>
                  </a:r>
                </a:p>
              </p:txBody>
            </p:sp>
            <p:sp>
              <p:nvSpPr>
                <p:cNvPr id="15377" name="AutoShape 61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</a:p>
              </p:txBody>
            </p:sp>
            <p:grpSp>
              <p:nvGrpSpPr>
                <p:cNvPr id="15378" name="Group 62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15394" name="Text Box 6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  <p:cxnSp>
                <p:nvCxnSpPr>
                  <p:cNvPr id="15395" name="AutoShape 64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</p:grpSp>
            <p:grpSp>
              <p:nvGrpSpPr>
                <p:cNvPr id="15379" name="Group 65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15392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93" name="Text Box 67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15380" name="Group 68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1539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91" name="Text Box 7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15381" name="Group 71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15388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89" name="Text Box 7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有电</a:t>
                    </a:r>
                  </a:p>
                </p:txBody>
              </p:sp>
            </p:grpSp>
            <p:grpSp>
              <p:nvGrpSpPr>
                <p:cNvPr id="15382" name="Group 74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15386" name="AutoShape 7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87" name="Text Box 7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</a:p>
                </p:txBody>
              </p:sp>
            </p:grpSp>
            <p:grpSp>
              <p:nvGrpSpPr>
                <p:cNvPr id="15383" name="Group 77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15384" name="AutoShape 7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5385" name="Text Box 7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b="1">
                <a:latin typeface="宋体" pitchFamily="2" charset="-122"/>
                <a:sym typeface="宋体" pitchFamily="2" charset="-122"/>
              </a:rPr>
              <a:t>三列车出发时电路故障分析判断</a:t>
            </a:r>
          </a:p>
        </p:txBody>
      </p:sp>
      <p:sp>
        <p:nvSpPr>
          <p:cNvPr id="16387" name="Rectangle 2"/>
          <p:cNvSpPr>
            <a:spLocks noGrp="1"/>
          </p:cNvSpPr>
          <p:nvPr>
            <p:ph idx="1"/>
          </p:nvPr>
        </p:nvSpPr>
        <p:spPr>
          <a:xfrm>
            <a:off x="539750" y="1341438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16388" name="Group 4"/>
          <p:cNvGrpSpPr/>
          <p:nvPr/>
        </p:nvGrpSpPr>
        <p:grpSpPr>
          <a:xfrm>
            <a:off x="1089025" y="2051050"/>
            <a:ext cx="7011988" cy="4402138"/>
            <a:chExt cx="11042" cy="6932"/>
          </a:xfrm>
        </p:grpSpPr>
        <p:grpSp>
          <p:nvGrpSpPr>
            <p:cNvPr id="16389" name="Group 5"/>
            <p:cNvGrpSpPr/>
            <p:nvPr/>
          </p:nvGrpSpPr>
          <p:grpSpPr>
            <a:xfrm>
              <a:off x="0" y="0"/>
              <a:ext cx="11043" cy="6932"/>
              <a:chExt cx="11043" cy="6932"/>
            </a:xfrm>
          </p:grpSpPr>
          <p:cxnSp>
            <p:nvCxnSpPr>
              <p:cNvPr id="16392" name="Line 6"/>
              <p:cNvCxnSpPr/>
              <p:nvPr/>
            </p:nvCxnSpPr>
            <p:spPr>
              <a:xfrm>
                <a:off x="4323" y="4223"/>
                <a:ext cx="396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6393" name="Text Box 7"/>
              <p:cNvSpPr txBox="1"/>
              <p:nvPr/>
            </p:nvSpPr>
            <p:spPr>
              <a:xfrm>
                <a:off x="9243" y="863"/>
                <a:ext cx="120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sp>
            <p:nvSpPr>
              <p:cNvPr id="16394" name="Text Box 8"/>
              <p:cNvSpPr txBox="1"/>
              <p:nvPr/>
            </p:nvSpPr>
            <p:spPr>
              <a:xfrm>
                <a:off x="9243" y="2206"/>
                <a:ext cx="132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GDJ</a:t>
                </a:r>
              </a:p>
            </p:txBody>
          </p:sp>
          <p:sp>
            <p:nvSpPr>
              <p:cNvPr id="16395" name="Text Box 9"/>
              <p:cNvSpPr txBox="1"/>
              <p:nvPr/>
            </p:nvSpPr>
            <p:spPr>
              <a:xfrm>
                <a:off x="9431" y="4006"/>
                <a:ext cx="144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TCJ</a:t>
                </a:r>
              </a:p>
            </p:txBody>
          </p:sp>
          <p:cxnSp>
            <p:nvCxnSpPr>
              <p:cNvPr id="16396" name="Line 10"/>
              <p:cNvCxnSpPr/>
              <p:nvPr/>
            </p:nvCxnSpPr>
            <p:spPr>
              <a:xfrm flipH="1" flipV="1">
                <a:off x="9723" y="134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6397" name="Line 11"/>
              <p:cNvCxnSpPr/>
              <p:nvPr/>
            </p:nvCxnSpPr>
            <p:spPr>
              <a:xfrm flipH="1" flipV="1">
                <a:off x="9723" y="290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6398" name="Line 12"/>
              <p:cNvCxnSpPr/>
              <p:nvPr/>
            </p:nvCxnSpPr>
            <p:spPr>
              <a:xfrm flipH="1">
                <a:off x="9723" y="458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6399" name="Text Box 13"/>
              <p:cNvSpPr txBox="1"/>
              <p:nvPr/>
            </p:nvSpPr>
            <p:spPr>
              <a:xfrm>
                <a:off x="9243" y="542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6400" name="Group 14"/>
              <p:cNvGrpSpPr/>
              <p:nvPr/>
            </p:nvGrpSpPr>
            <p:grpSpPr>
              <a:xfrm>
                <a:off x="8483" y="5563"/>
                <a:ext cx="640" cy="580"/>
                <a:chExt cx="256" cy="232"/>
              </a:xfrm>
            </p:grpSpPr>
            <p:sp>
              <p:nvSpPr>
                <p:cNvPr id="16444" name="Oval 15"/>
                <p:cNvSpPr/>
                <p:nvPr/>
              </p:nvSpPr>
              <p:spPr>
                <a:xfrm>
                  <a:off x="40" y="24"/>
                  <a:ext cx="181" cy="181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H</a:t>
                  </a:r>
                </a:p>
              </p:txBody>
            </p:sp>
            <p:cxnSp>
              <p:nvCxnSpPr>
                <p:cNvPr id="16445" name="Line 16"/>
                <p:cNvCxnSpPr/>
                <p:nvPr/>
              </p:nvCxnSpPr>
              <p:spPr>
                <a:xfrm>
                  <a:off x="0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6446" name="Line 17"/>
                <p:cNvCxnSpPr/>
                <p:nvPr/>
              </p:nvCxnSpPr>
              <p:spPr>
                <a:xfrm flipH="1">
                  <a:off x="0" y="176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6447" name="Line 18"/>
                <p:cNvCxnSpPr/>
                <p:nvPr/>
              </p:nvCxnSpPr>
              <p:spPr>
                <a:xfrm flipV="1">
                  <a:off x="200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6448" name="Line 19"/>
                <p:cNvCxnSpPr/>
                <p:nvPr/>
              </p:nvCxnSpPr>
              <p:spPr>
                <a:xfrm>
                  <a:off x="208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sp>
            <p:nvSpPr>
              <p:cNvPr id="16401" name="Text Box 20"/>
              <p:cNvSpPr txBox="1"/>
              <p:nvPr/>
            </p:nvSpPr>
            <p:spPr>
              <a:xfrm>
                <a:off x="8163" y="395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6402" name="Line 21"/>
              <p:cNvCxnSpPr/>
              <p:nvPr/>
            </p:nvCxnSpPr>
            <p:spPr>
              <a:xfrm>
                <a:off x="9048" y="4223"/>
                <a:ext cx="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6403" name="Line 22"/>
              <p:cNvCxnSpPr/>
              <p:nvPr/>
            </p:nvCxnSpPr>
            <p:spPr>
              <a:xfrm flipH="1" flipV="1">
                <a:off x="10331" y="2206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16404" name="Group 23"/>
              <p:cNvGrpSpPr/>
              <p:nvPr/>
            </p:nvGrpSpPr>
            <p:grpSpPr>
              <a:xfrm>
                <a:off x="10226" y="4013"/>
                <a:ext cx="360" cy="480"/>
                <a:chExt cx="144" cy="192"/>
              </a:xfrm>
            </p:grpSpPr>
            <p:cxnSp>
              <p:nvCxnSpPr>
                <p:cNvPr id="16442" name="Line 24"/>
                <p:cNvCxnSpPr/>
                <p:nvPr/>
              </p:nvCxnSpPr>
              <p:spPr>
                <a:xfrm flipH="1" flipV="1">
                  <a:off x="78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43" name="Line 25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16405" name="Line 26"/>
              <p:cNvCxnSpPr/>
              <p:nvPr/>
            </p:nvCxnSpPr>
            <p:spPr>
              <a:xfrm flipH="1" flipV="1">
                <a:off x="9048" y="3961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6406" name="Line 27"/>
              <p:cNvCxnSpPr/>
              <p:nvPr/>
            </p:nvCxnSpPr>
            <p:spPr>
              <a:xfrm flipH="1">
                <a:off x="10323" y="86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6407" name="Oval 28"/>
              <p:cNvSpPr/>
              <p:nvPr/>
            </p:nvSpPr>
            <p:spPr>
              <a:xfrm>
                <a:off x="5763" y="3503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+</a:t>
                </a:r>
              </a:p>
            </p:txBody>
          </p:sp>
          <p:grpSp>
            <p:nvGrpSpPr>
              <p:cNvPr id="16408" name="Group 29"/>
              <p:cNvGrpSpPr/>
              <p:nvPr/>
            </p:nvGrpSpPr>
            <p:grpSpPr>
              <a:xfrm>
                <a:off x="0" y="0"/>
                <a:ext cx="4451" cy="6933"/>
                <a:chExt cx="4451" cy="6933"/>
              </a:xfrm>
            </p:grpSpPr>
            <p:grpSp>
              <p:nvGrpSpPr>
                <p:cNvPr id="16410" name="Group 30"/>
                <p:cNvGrpSpPr/>
                <p:nvPr/>
              </p:nvGrpSpPr>
              <p:grpSpPr>
                <a:xfrm>
                  <a:off x="960" y="720"/>
                  <a:ext cx="2948" cy="1680"/>
                  <a:chExt cx="2947" cy="1680"/>
                </a:xfrm>
              </p:grpSpPr>
              <p:grpSp>
                <p:nvGrpSpPr>
                  <p:cNvPr id="16432" name="Group 31"/>
                  <p:cNvGrpSpPr/>
                  <p:nvPr/>
                </p:nvGrpSpPr>
                <p:grpSpPr>
                  <a:xfrm>
                    <a:off x="0" y="0"/>
                    <a:ext cx="850" cy="480"/>
                    <a:chExt cx="340" cy="192"/>
                  </a:xfrm>
                </p:grpSpPr>
                <p:cxnSp>
                  <p:nvCxnSpPr>
                    <p:cNvPr id="16437" name="Line 32"/>
                    <p:cNvCxnSpPr/>
                    <p:nvPr/>
                  </p:nvCxnSpPr>
                  <p:spPr>
                    <a:xfrm>
                      <a:off x="0" y="144"/>
                      <a:ext cx="34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sp>
                  <p:nvSpPr>
                    <p:cNvPr id="16438" name="Rectangle 33"/>
                    <p:cNvSpPr/>
                    <p:nvPr/>
                  </p:nvSpPr>
                  <p:spPr>
                    <a:xfrm>
                      <a:off x="48" y="48"/>
                      <a:ext cx="192" cy="96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cxnSp>
                  <p:nvCxnSpPr>
                    <p:cNvPr id="16439" name="Line 34"/>
                    <p:cNvCxnSpPr/>
                    <p:nvPr/>
                  </p:nvCxnSpPr>
                  <p:spPr>
                    <a:xfrm flipH="1">
                      <a:off x="144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6440" name="Line 35"/>
                    <p:cNvCxnSpPr/>
                    <p:nvPr/>
                  </p:nvCxnSpPr>
                  <p:spPr>
                    <a:xfrm flipH="1">
                      <a:off x="288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sp>
                  <p:nvSpPr>
                    <p:cNvPr id="16441" name="AutoShape 36"/>
                    <p:cNvSpPr/>
                    <p:nvPr/>
                  </p:nvSpPr>
                  <p:spPr>
                    <a:xfrm rot="10800000">
                      <a:off x="143" y="0"/>
                      <a:ext cx="48" cy="48"/>
                    </a:xfrm>
                    <a:prstGeom prst="triangle">
                      <a:avLst>
                        <a:gd name="adj" fmla="val 50000"/>
                      </a:avLst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cxnSp>
                <p:nvCxnSpPr>
                  <p:cNvPr id="16433" name="Line 37"/>
                  <p:cNvCxnSpPr/>
                  <p:nvPr/>
                </p:nvCxnSpPr>
                <p:spPr>
                  <a:xfrm>
                    <a:off x="120" y="360"/>
                    <a:ext cx="25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6434" name="Line 38"/>
                  <p:cNvCxnSpPr/>
                  <p:nvPr/>
                </p:nvCxnSpPr>
                <p:spPr>
                  <a:xfrm flipH="1">
                    <a:off x="1560" y="360"/>
                    <a:ext cx="0" cy="132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6435" name="Oval 39"/>
                  <p:cNvSpPr/>
                  <p:nvPr/>
                </p:nvSpPr>
                <p:spPr>
                  <a:xfrm>
                    <a:off x="1920" y="480"/>
                    <a:ext cx="240" cy="240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6436" name="Text Box 40"/>
                  <p:cNvSpPr txBox="1"/>
                  <p:nvPr/>
                </p:nvSpPr>
                <p:spPr>
                  <a:xfrm>
                    <a:off x="2347" y="360"/>
                    <a:ext cx="601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S</a:t>
                    </a:r>
                  </a:p>
                </p:txBody>
              </p:sp>
            </p:grpSp>
            <p:sp>
              <p:nvSpPr>
                <p:cNvPr id="16411" name="Text Box 41"/>
                <p:cNvSpPr txBox="1"/>
                <p:nvPr/>
              </p:nvSpPr>
              <p:spPr>
                <a:xfrm>
                  <a:off x="2040" y="2400"/>
                  <a:ext cx="132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16412" name="Line 42"/>
                <p:cNvCxnSpPr/>
                <p:nvPr/>
              </p:nvCxnSpPr>
              <p:spPr>
                <a:xfrm flipH="1">
                  <a:off x="3120" y="240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13" name="Line 43"/>
                <p:cNvCxnSpPr/>
                <p:nvPr/>
              </p:nvCxnSpPr>
              <p:spPr>
                <a:xfrm flipH="1">
                  <a:off x="1080" y="271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6414" name="Text Box 44"/>
                <p:cNvSpPr txBox="1"/>
                <p:nvPr/>
              </p:nvSpPr>
              <p:spPr>
                <a:xfrm>
                  <a:off x="0" y="24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cxnSp>
              <p:nvCxnSpPr>
                <p:cNvPr id="16415" name="Line 45"/>
                <p:cNvCxnSpPr/>
                <p:nvPr/>
              </p:nvCxnSpPr>
              <p:spPr>
                <a:xfrm flipH="1">
                  <a:off x="960" y="252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16" name="Line 46"/>
                <p:cNvCxnSpPr/>
                <p:nvPr/>
              </p:nvCxnSpPr>
              <p:spPr>
                <a:xfrm flipH="1">
                  <a:off x="480" y="3120"/>
                  <a:ext cx="0" cy="31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17" name="Line 47"/>
                <p:cNvCxnSpPr/>
                <p:nvPr/>
              </p:nvCxnSpPr>
              <p:spPr>
                <a:xfrm>
                  <a:off x="480" y="5520"/>
                  <a:ext cx="120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cxnSp>
              <p:nvCxnSpPr>
                <p:cNvPr id="16418" name="Line 48"/>
                <p:cNvCxnSpPr/>
                <p:nvPr/>
              </p:nvCxnSpPr>
              <p:spPr>
                <a:xfrm>
                  <a:off x="600" y="4200"/>
                  <a:ext cx="20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6419" name="Text Box 49"/>
                <p:cNvSpPr txBox="1"/>
                <p:nvPr/>
              </p:nvSpPr>
              <p:spPr>
                <a:xfrm>
                  <a:off x="1563" y="5303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ZKJ</a:t>
                  </a:r>
                </a:p>
              </p:txBody>
            </p:sp>
            <p:cxnSp>
              <p:nvCxnSpPr>
                <p:cNvPr id="16420" name="Line 50"/>
                <p:cNvCxnSpPr/>
                <p:nvPr/>
              </p:nvCxnSpPr>
              <p:spPr>
                <a:xfrm>
                  <a:off x="2523" y="5543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6421" name="Text Box 51"/>
                <p:cNvSpPr txBox="1"/>
                <p:nvPr/>
              </p:nvSpPr>
              <p:spPr>
                <a:xfrm>
                  <a:off x="3363" y="5303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cxnSp>
              <p:nvCxnSpPr>
                <p:cNvPr id="16422" name="Line 52"/>
                <p:cNvCxnSpPr/>
                <p:nvPr/>
              </p:nvCxnSpPr>
              <p:spPr>
                <a:xfrm flipH="1">
                  <a:off x="4451" y="5281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6423" name="Text Box 53"/>
                <p:cNvSpPr txBox="1"/>
                <p:nvPr/>
              </p:nvSpPr>
              <p:spPr>
                <a:xfrm>
                  <a:off x="0" y="6338"/>
                  <a:ext cx="144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16424" name="Group 54"/>
                <p:cNvGrpSpPr/>
                <p:nvPr/>
              </p:nvGrpSpPr>
              <p:grpSpPr>
                <a:xfrm>
                  <a:off x="1158" y="6353"/>
                  <a:ext cx="640" cy="580"/>
                  <a:chExt cx="256" cy="232"/>
                </a:xfrm>
              </p:grpSpPr>
              <p:sp>
                <p:nvSpPr>
                  <p:cNvPr id="16427" name="Oval 55"/>
                  <p:cNvSpPr/>
                  <p:nvPr/>
                </p:nvSpPr>
                <p:spPr>
                  <a:xfrm>
                    <a:off x="40" y="24"/>
                    <a:ext cx="181" cy="181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H</a:t>
                    </a:r>
                  </a:p>
                </p:txBody>
              </p:sp>
              <p:cxnSp>
                <p:nvCxnSpPr>
                  <p:cNvPr id="16428" name="Line 56"/>
                  <p:cNvCxnSpPr/>
                  <p:nvPr/>
                </p:nvCxnSpPr>
                <p:spPr>
                  <a:xfrm>
                    <a:off x="0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6429" name="Line 57"/>
                  <p:cNvCxnSpPr/>
                  <p:nvPr/>
                </p:nvCxnSpPr>
                <p:spPr>
                  <a:xfrm flipH="1">
                    <a:off x="0" y="17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6430" name="Line 58"/>
                  <p:cNvCxnSpPr/>
                  <p:nvPr/>
                </p:nvCxnSpPr>
                <p:spPr>
                  <a:xfrm flipV="1">
                    <a:off x="200" y="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6431" name="Line 59"/>
                  <p:cNvCxnSpPr/>
                  <p:nvPr/>
                </p:nvCxnSpPr>
                <p:spPr>
                  <a:xfrm>
                    <a:off x="208" y="184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6425" name="Line 60"/>
                <p:cNvCxnSpPr/>
                <p:nvPr/>
              </p:nvCxnSpPr>
              <p:spPr>
                <a:xfrm flipH="1">
                  <a:off x="2471" y="530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6426" name="Text Box 61"/>
                <p:cNvSpPr txBox="1"/>
                <p:nvPr/>
              </p:nvSpPr>
              <p:spPr>
                <a:xfrm>
                  <a:off x="1920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16409" name="Text Box 62"/>
              <p:cNvSpPr txBox="1"/>
              <p:nvPr/>
            </p:nvSpPr>
            <p:spPr>
              <a:xfrm>
                <a:off x="9483" y="23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</p:grpSp>
        <p:sp>
          <p:nvSpPr>
            <p:cNvPr id="16390" name="Text Box 63"/>
            <p:cNvSpPr txBox="1"/>
            <p:nvPr/>
          </p:nvSpPr>
          <p:spPr>
            <a:xfrm>
              <a:off x="2817" y="3857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ZDJ</a:t>
              </a:r>
            </a:p>
          </p:txBody>
        </p:sp>
        <p:cxnSp>
          <p:nvCxnSpPr>
            <p:cNvPr id="16391" name="Line 64"/>
            <p:cNvCxnSpPr/>
            <p:nvPr/>
          </p:nvCxnSpPr>
          <p:spPr>
            <a:xfrm flipH="1" flipV="1">
              <a:off x="3837" y="390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</p:grp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AutoShape 2"/>
          <p:cNvSpPr/>
          <p:nvPr/>
        </p:nvSpPr>
        <p:spPr>
          <a:xfrm>
            <a:off x="755650" y="263525"/>
            <a:ext cx="3457575" cy="35972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  <p:grpSp>
        <p:nvGrpSpPr>
          <p:cNvPr id="17411" name="Group 3"/>
          <p:cNvGrpSpPr/>
          <p:nvPr/>
        </p:nvGrpSpPr>
        <p:grpSpPr>
          <a:xfrm>
            <a:off x="1116013" y="4292600"/>
            <a:ext cx="7127875" cy="2016125"/>
            <a:chExt cx="11226" cy="3175"/>
          </a:xfrm>
        </p:grpSpPr>
        <p:sp>
          <p:nvSpPr>
            <p:cNvPr id="17473" name="AutoShape 4"/>
            <p:cNvSpPr/>
            <p:nvPr/>
          </p:nvSpPr>
          <p:spPr>
            <a:xfrm>
              <a:off x="5076" y="2013"/>
              <a:ext cx="2607" cy="1162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ZXJ送电</a:t>
              </a:r>
            </a:p>
            <a:p>
              <a:pPr marL="0" lvl="0" indent="0" algn="ctr" eaLnBrk="1" hangingPunct="1"/>
              <a:r>
                <a:rPr lang="zh-CN" altLang="en-US" b="1"/>
                <a:t>电路故障</a:t>
              </a:r>
            </a:p>
          </p:txBody>
        </p:sp>
        <p:sp>
          <p:nvSpPr>
            <p:cNvPr id="17474" name="AutoShape 5"/>
            <p:cNvSpPr/>
            <p:nvPr/>
          </p:nvSpPr>
          <p:spPr>
            <a:xfrm>
              <a:off x="0" y="1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ZDJ是否吸起</a:t>
              </a:r>
            </a:p>
          </p:txBody>
        </p:sp>
        <p:sp>
          <p:nvSpPr>
            <p:cNvPr id="17475" name="AutoShape 6"/>
            <p:cNvSpPr/>
            <p:nvPr/>
          </p:nvSpPr>
          <p:spPr>
            <a:xfrm>
              <a:off x="4650" y="0"/>
              <a:ext cx="3175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测X1X2电压</a:t>
              </a:r>
            </a:p>
          </p:txBody>
        </p:sp>
        <p:sp>
          <p:nvSpPr>
            <p:cNvPr id="17476" name="AutoShape 7"/>
            <p:cNvSpPr/>
            <p:nvPr/>
          </p:nvSpPr>
          <p:spPr>
            <a:xfrm>
              <a:off x="299" y="2041"/>
              <a:ext cx="2607" cy="1133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ZDJ电路故障</a:t>
              </a:r>
            </a:p>
            <a:p>
              <a:pPr marL="0" lvl="0" indent="0" algn="ctr" eaLnBrk="1" hangingPunct="1"/>
              <a:r>
                <a:rPr lang="zh-CN" altLang="en-US" b="1"/>
                <a:t>或ZKJ不缓放</a:t>
              </a:r>
            </a:p>
          </p:txBody>
        </p:sp>
        <p:sp>
          <p:nvSpPr>
            <p:cNvPr id="17477" name="AutoShape 8"/>
            <p:cNvSpPr/>
            <p:nvPr/>
          </p:nvSpPr>
          <p:spPr>
            <a:xfrm>
              <a:off x="8618" y="1921"/>
              <a:ext cx="2608" cy="1255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接车站故障</a:t>
              </a:r>
            </a:p>
            <a:p>
              <a:pPr marL="0" lvl="0" indent="0" algn="ctr" eaLnBrk="1" hangingPunct="1"/>
              <a:r>
                <a:rPr lang="zh-CN" altLang="en-US" b="1"/>
                <a:t>或外线故障</a:t>
              </a:r>
            </a:p>
          </p:txBody>
        </p:sp>
        <p:cxnSp>
          <p:nvCxnSpPr>
            <p:cNvPr id="17478" name="AutoShape 9"/>
            <p:cNvCxnSpPr/>
            <p:nvPr/>
          </p:nvCxnSpPr>
          <p:spPr>
            <a:xfrm flipH="1">
              <a:off x="6238" y="1133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7479" name="AutoShape 10"/>
            <p:cNvCxnSpPr/>
            <p:nvPr/>
          </p:nvCxnSpPr>
          <p:spPr>
            <a:xfrm flipH="1">
              <a:off x="1609" y="1134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7480" name="箭头 283"/>
            <p:cNvCxnSpPr/>
            <p:nvPr/>
          </p:nvCxnSpPr>
          <p:spPr>
            <a:xfrm>
              <a:off x="3175" y="568"/>
              <a:ext cx="147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7481" name="AutoShape 12"/>
            <p:cNvCxnSpPr>
              <a:endCxn id="17477" idx="0"/>
            </p:cNvCxnSpPr>
            <p:nvPr/>
          </p:nvCxnSpPr>
          <p:spPr>
            <a:xfrm>
              <a:off x="7712" y="569"/>
              <a:ext cx="2210" cy="1352"/>
            </a:xfrm>
            <a:prstGeom prst="bentConnector2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7482" name="Text Box 13"/>
            <p:cNvSpPr txBox="1"/>
            <p:nvPr/>
          </p:nvSpPr>
          <p:spPr>
            <a:xfrm>
              <a:off x="3289" y="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吸起</a:t>
              </a:r>
            </a:p>
          </p:txBody>
        </p:sp>
        <p:sp>
          <p:nvSpPr>
            <p:cNvPr id="17483" name="Text Box 14"/>
            <p:cNvSpPr txBox="1"/>
            <p:nvPr/>
          </p:nvSpPr>
          <p:spPr>
            <a:xfrm>
              <a:off x="1559" y="1247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</a:p>
          </p:txBody>
        </p:sp>
        <p:sp>
          <p:nvSpPr>
            <p:cNvPr id="17484" name="Text Box 15"/>
            <p:cNvSpPr txBox="1"/>
            <p:nvPr/>
          </p:nvSpPr>
          <p:spPr>
            <a:xfrm>
              <a:off x="6238" y="1247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无电</a:t>
              </a:r>
              <a:endParaRPr lang="zh-CN" altLang="en-US"/>
            </a:p>
          </p:txBody>
        </p:sp>
        <p:sp>
          <p:nvSpPr>
            <p:cNvPr id="17485" name="Text Box 16"/>
            <p:cNvSpPr txBox="1"/>
            <p:nvPr/>
          </p:nvSpPr>
          <p:spPr>
            <a:xfrm>
              <a:off x="9922" y="102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有电</a:t>
              </a:r>
              <a:endParaRPr lang="zh-CN" altLang="en-US"/>
            </a:p>
          </p:txBody>
        </p:sp>
      </p:grpSp>
      <p:grpSp>
        <p:nvGrpSpPr>
          <p:cNvPr id="17412" name="Group 17"/>
          <p:cNvGrpSpPr/>
          <p:nvPr/>
        </p:nvGrpSpPr>
        <p:grpSpPr>
          <a:xfrm>
            <a:off x="1089025" y="188913"/>
            <a:ext cx="7011988" cy="3455987"/>
            <a:chExt cx="11042" cy="6932"/>
          </a:xfrm>
        </p:grpSpPr>
        <p:grpSp>
          <p:nvGrpSpPr>
            <p:cNvPr id="17413" name="Group 18"/>
            <p:cNvGrpSpPr/>
            <p:nvPr/>
          </p:nvGrpSpPr>
          <p:grpSpPr>
            <a:xfrm>
              <a:off x="0" y="0"/>
              <a:ext cx="11043" cy="6932"/>
              <a:chExt cx="11043" cy="6932"/>
            </a:xfrm>
          </p:grpSpPr>
          <p:cxnSp>
            <p:nvCxnSpPr>
              <p:cNvPr id="17416" name="Line 19"/>
              <p:cNvCxnSpPr/>
              <p:nvPr/>
            </p:nvCxnSpPr>
            <p:spPr>
              <a:xfrm>
                <a:off x="4323" y="4223"/>
                <a:ext cx="396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7417" name="Text Box 20"/>
              <p:cNvSpPr txBox="1"/>
              <p:nvPr/>
            </p:nvSpPr>
            <p:spPr>
              <a:xfrm>
                <a:off x="9243" y="863"/>
                <a:ext cx="120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sp>
            <p:nvSpPr>
              <p:cNvPr id="17418" name="Text Box 21"/>
              <p:cNvSpPr txBox="1"/>
              <p:nvPr/>
            </p:nvSpPr>
            <p:spPr>
              <a:xfrm>
                <a:off x="9243" y="2206"/>
                <a:ext cx="132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GDJ</a:t>
                </a:r>
              </a:p>
            </p:txBody>
          </p:sp>
          <p:sp>
            <p:nvSpPr>
              <p:cNvPr id="17419" name="Text Box 22"/>
              <p:cNvSpPr txBox="1"/>
              <p:nvPr/>
            </p:nvSpPr>
            <p:spPr>
              <a:xfrm>
                <a:off x="9431" y="4006"/>
                <a:ext cx="144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TCJ</a:t>
                </a:r>
              </a:p>
            </p:txBody>
          </p:sp>
          <p:cxnSp>
            <p:nvCxnSpPr>
              <p:cNvPr id="17420" name="Line 23"/>
              <p:cNvCxnSpPr/>
              <p:nvPr/>
            </p:nvCxnSpPr>
            <p:spPr>
              <a:xfrm flipH="1" flipV="1">
                <a:off x="9723" y="134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7421" name="Line 24"/>
              <p:cNvCxnSpPr/>
              <p:nvPr/>
            </p:nvCxnSpPr>
            <p:spPr>
              <a:xfrm flipH="1" flipV="1">
                <a:off x="9723" y="290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7422" name="Line 25"/>
              <p:cNvCxnSpPr/>
              <p:nvPr/>
            </p:nvCxnSpPr>
            <p:spPr>
              <a:xfrm flipH="1">
                <a:off x="9723" y="458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7423" name="Text Box 26"/>
              <p:cNvSpPr txBox="1"/>
              <p:nvPr/>
            </p:nvSpPr>
            <p:spPr>
              <a:xfrm>
                <a:off x="9243" y="542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7424" name="Group 27"/>
              <p:cNvGrpSpPr/>
              <p:nvPr/>
            </p:nvGrpSpPr>
            <p:grpSpPr>
              <a:xfrm>
                <a:off x="8483" y="5563"/>
                <a:ext cx="640" cy="580"/>
                <a:chExt cx="256" cy="232"/>
              </a:xfrm>
            </p:grpSpPr>
            <p:sp>
              <p:nvSpPr>
                <p:cNvPr id="17468" name="Oval 28"/>
                <p:cNvSpPr/>
                <p:nvPr/>
              </p:nvSpPr>
              <p:spPr>
                <a:xfrm>
                  <a:off x="40" y="24"/>
                  <a:ext cx="181" cy="181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H</a:t>
                  </a:r>
                </a:p>
              </p:txBody>
            </p:sp>
            <p:cxnSp>
              <p:nvCxnSpPr>
                <p:cNvPr id="17469" name="Line 29"/>
                <p:cNvCxnSpPr/>
                <p:nvPr/>
              </p:nvCxnSpPr>
              <p:spPr>
                <a:xfrm>
                  <a:off x="0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7470" name="Line 30"/>
                <p:cNvCxnSpPr/>
                <p:nvPr/>
              </p:nvCxnSpPr>
              <p:spPr>
                <a:xfrm flipH="1">
                  <a:off x="0" y="176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7471" name="Line 31"/>
                <p:cNvCxnSpPr/>
                <p:nvPr/>
              </p:nvCxnSpPr>
              <p:spPr>
                <a:xfrm flipV="1">
                  <a:off x="200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7472" name="Line 32"/>
                <p:cNvCxnSpPr/>
                <p:nvPr/>
              </p:nvCxnSpPr>
              <p:spPr>
                <a:xfrm>
                  <a:off x="208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sp>
            <p:nvSpPr>
              <p:cNvPr id="17425" name="Text Box 33"/>
              <p:cNvSpPr txBox="1"/>
              <p:nvPr/>
            </p:nvSpPr>
            <p:spPr>
              <a:xfrm>
                <a:off x="8163" y="395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7426" name="Line 34"/>
              <p:cNvCxnSpPr/>
              <p:nvPr/>
            </p:nvCxnSpPr>
            <p:spPr>
              <a:xfrm>
                <a:off x="9048" y="4223"/>
                <a:ext cx="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7427" name="Line 35"/>
              <p:cNvCxnSpPr/>
              <p:nvPr/>
            </p:nvCxnSpPr>
            <p:spPr>
              <a:xfrm flipH="1" flipV="1">
                <a:off x="10331" y="2206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17428" name="Group 36"/>
              <p:cNvGrpSpPr/>
              <p:nvPr/>
            </p:nvGrpSpPr>
            <p:grpSpPr>
              <a:xfrm>
                <a:off x="10226" y="4013"/>
                <a:ext cx="360" cy="480"/>
                <a:chExt cx="144" cy="192"/>
              </a:xfrm>
            </p:grpSpPr>
            <p:cxnSp>
              <p:nvCxnSpPr>
                <p:cNvPr id="17466" name="Line 37"/>
                <p:cNvCxnSpPr/>
                <p:nvPr/>
              </p:nvCxnSpPr>
              <p:spPr>
                <a:xfrm flipH="1" flipV="1">
                  <a:off x="78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7467" name="Line 38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17429" name="Line 39"/>
              <p:cNvCxnSpPr/>
              <p:nvPr/>
            </p:nvCxnSpPr>
            <p:spPr>
              <a:xfrm flipH="1" flipV="1">
                <a:off x="9048" y="3961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7430" name="Line 40"/>
              <p:cNvCxnSpPr/>
              <p:nvPr/>
            </p:nvCxnSpPr>
            <p:spPr>
              <a:xfrm flipH="1">
                <a:off x="10323" y="86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7431" name="Oval 41"/>
              <p:cNvSpPr/>
              <p:nvPr/>
            </p:nvSpPr>
            <p:spPr>
              <a:xfrm>
                <a:off x="5763" y="3503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+</a:t>
                </a:r>
              </a:p>
            </p:txBody>
          </p:sp>
          <p:grpSp>
            <p:nvGrpSpPr>
              <p:cNvPr id="17432" name="Group 42"/>
              <p:cNvGrpSpPr/>
              <p:nvPr/>
            </p:nvGrpSpPr>
            <p:grpSpPr>
              <a:xfrm>
                <a:off x="0" y="0"/>
                <a:ext cx="4451" cy="6933"/>
                <a:chExt cx="4451" cy="6933"/>
              </a:xfrm>
            </p:grpSpPr>
            <p:grpSp>
              <p:nvGrpSpPr>
                <p:cNvPr id="17434" name="Group 43"/>
                <p:cNvGrpSpPr/>
                <p:nvPr/>
              </p:nvGrpSpPr>
              <p:grpSpPr>
                <a:xfrm>
                  <a:off x="960" y="720"/>
                  <a:ext cx="2948" cy="1680"/>
                  <a:chExt cx="2947" cy="1680"/>
                </a:xfrm>
              </p:grpSpPr>
              <p:grpSp>
                <p:nvGrpSpPr>
                  <p:cNvPr id="17456" name="Group 44"/>
                  <p:cNvGrpSpPr/>
                  <p:nvPr/>
                </p:nvGrpSpPr>
                <p:grpSpPr>
                  <a:xfrm>
                    <a:off x="0" y="0"/>
                    <a:ext cx="850" cy="480"/>
                    <a:chExt cx="340" cy="192"/>
                  </a:xfrm>
                </p:grpSpPr>
                <p:cxnSp>
                  <p:nvCxnSpPr>
                    <p:cNvPr id="17461" name="Line 45"/>
                    <p:cNvCxnSpPr/>
                    <p:nvPr/>
                  </p:nvCxnSpPr>
                  <p:spPr>
                    <a:xfrm>
                      <a:off x="0" y="144"/>
                      <a:ext cx="34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sp>
                  <p:nvSpPr>
                    <p:cNvPr id="17462" name="Rectangle 46"/>
                    <p:cNvSpPr/>
                    <p:nvPr/>
                  </p:nvSpPr>
                  <p:spPr>
                    <a:xfrm>
                      <a:off x="48" y="48"/>
                      <a:ext cx="192" cy="96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cxnSp>
                  <p:nvCxnSpPr>
                    <p:cNvPr id="17463" name="Line 47"/>
                    <p:cNvCxnSpPr/>
                    <p:nvPr/>
                  </p:nvCxnSpPr>
                  <p:spPr>
                    <a:xfrm flipH="1">
                      <a:off x="144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7464" name="Line 48"/>
                    <p:cNvCxnSpPr/>
                    <p:nvPr/>
                  </p:nvCxnSpPr>
                  <p:spPr>
                    <a:xfrm flipH="1">
                      <a:off x="288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sp>
                  <p:nvSpPr>
                    <p:cNvPr id="17465" name="AutoShape 49"/>
                    <p:cNvSpPr/>
                    <p:nvPr/>
                  </p:nvSpPr>
                  <p:spPr>
                    <a:xfrm rot="10800000">
                      <a:off x="143" y="0"/>
                      <a:ext cx="48" cy="48"/>
                    </a:xfrm>
                    <a:prstGeom prst="triangle">
                      <a:avLst>
                        <a:gd name="adj" fmla="val 50000"/>
                      </a:avLst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cxnSp>
                <p:nvCxnSpPr>
                  <p:cNvPr id="17457" name="Line 50"/>
                  <p:cNvCxnSpPr/>
                  <p:nvPr/>
                </p:nvCxnSpPr>
                <p:spPr>
                  <a:xfrm>
                    <a:off x="120" y="360"/>
                    <a:ext cx="25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7458" name="Line 51"/>
                  <p:cNvCxnSpPr/>
                  <p:nvPr/>
                </p:nvCxnSpPr>
                <p:spPr>
                  <a:xfrm flipH="1">
                    <a:off x="1560" y="360"/>
                    <a:ext cx="0" cy="132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7459" name="Oval 52"/>
                  <p:cNvSpPr/>
                  <p:nvPr/>
                </p:nvSpPr>
                <p:spPr>
                  <a:xfrm>
                    <a:off x="1920" y="480"/>
                    <a:ext cx="240" cy="240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7460" name="Text Box 53"/>
                  <p:cNvSpPr txBox="1"/>
                  <p:nvPr/>
                </p:nvSpPr>
                <p:spPr>
                  <a:xfrm>
                    <a:off x="2347" y="360"/>
                    <a:ext cx="601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S</a:t>
                    </a:r>
                  </a:p>
                </p:txBody>
              </p:sp>
            </p:grpSp>
            <p:sp>
              <p:nvSpPr>
                <p:cNvPr id="17435" name="Text Box 54"/>
                <p:cNvSpPr txBox="1"/>
                <p:nvPr/>
              </p:nvSpPr>
              <p:spPr>
                <a:xfrm>
                  <a:off x="2040" y="2400"/>
                  <a:ext cx="132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17436" name="Line 55"/>
                <p:cNvCxnSpPr/>
                <p:nvPr/>
              </p:nvCxnSpPr>
              <p:spPr>
                <a:xfrm flipH="1">
                  <a:off x="3120" y="240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7437" name="Line 56"/>
                <p:cNvCxnSpPr/>
                <p:nvPr/>
              </p:nvCxnSpPr>
              <p:spPr>
                <a:xfrm flipH="1">
                  <a:off x="1080" y="271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7438" name="Text Box 57"/>
                <p:cNvSpPr txBox="1"/>
                <p:nvPr/>
              </p:nvSpPr>
              <p:spPr>
                <a:xfrm>
                  <a:off x="0" y="24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cxnSp>
              <p:nvCxnSpPr>
                <p:cNvPr id="17439" name="Line 58"/>
                <p:cNvCxnSpPr/>
                <p:nvPr/>
              </p:nvCxnSpPr>
              <p:spPr>
                <a:xfrm flipH="1">
                  <a:off x="960" y="252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7440" name="Line 59"/>
                <p:cNvCxnSpPr/>
                <p:nvPr/>
              </p:nvCxnSpPr>
              <p:spPr>
                <a:xfrm flipH="1">
                  <a:off x="480" y="3120"/>
                  <a:ext cx="0" cy="31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7441" name="Line 60"/>
                <p:cNvCxnSpPr/>
                <p:nvPr/>
              </p:nvCxnSpPr>
              <p:spPr>
                <a:xfrm>
                  <a:off x="480" y="5520"/>
                  <a:ext cx="120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cxnSp>
              <p:nvCxnSpPr>
                <p:cNvPr id="17442" name="Line 61"/>
                <p:cNvCxnSpPr/>
                <p:nvPr/>
              </p:nvCxnSpPr>
              <p:spPr>
                <a:xfrm>
                  <a:off x="600" y="4200"/>
                  <a:ext cx="20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7443" name="Text Box 62"/>
                <p:cNvSpPr txBox="1"/>
                <p:nvPr/>
              </p:nvSpPr>
              <p:spPr>
                <a:xfrm>
                  <a:off x="1563" y="5303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ZKJ</a:t>
                  </a:r>
                </a:p>
              </p:txBody>
            </p:sp>
            <p:cxnSp>
              <p:nvCxnSpPr>
                <p:cNvPr id="17444" name="Line 63"/>
                <p:cNvCxnSpPr/>
                <p:nvPr/>
              </p:nvCxnSpPr>
              <p:spPr>
                <a:xfrm>
                  <a:off x="2523" y="5543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7445" name="Text Box 64"/>
                <p:cNvSpPr txBox="1"/>
                <p:nvPr/>
              </p:nvSpPr>
              <p:spPr>
                <a:xfrm>
                  <a:off x="3363" y="5303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cxnSp>
              <p:nvCxnSpPr>
                <p:cNvPr id="17446" name="Line 65"/>
                <p:cNvCxnSpPr/>
                <p:nvPr/>
              </p:nvCxnSpPr>
              <p:spPr>
                <a:xfrm flipH="1">
                  <a:off x="4451" y="5281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7447" name="Text Box 66"/>
                <p:cNvSpPr txBox="1"/>
                <p:nvPr/>
              </p:nvSpPr>
              <p:spPr>
                <a:xfrm>
                  <a:off x="0" y="6338"/>
                  <a:ext cx="144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17448" name="Group 67"/>
                <p:cNvGrpSpPr/>
                <p:nvPr/>
              </p:nvGrpSpPr>
              <p:grpSpPr>
                <a:xfrm>
                  <a:off x="1158" y="6353"/>
                  <a:ext cx="640" cy="580"/>
                  <a:chExt cx="256" cy="232"/>
                </a:xfrm>
              </p:grpSpPr>
              <p:sp>
                <p:nvSpPr>
                  <p:cNvPr id="17451" name="Oval 68"/>
                  <p:cNvSpPr/>
                  <p:nvPr/>
                </p:nvSpPr>
                <p:spPr>
                  <a:xfrm>
                    <a:off x="40" y="24"/>
                    <a:ext cx="181" cy="181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H</a:t>
                    </a:r>
                  </a:p>
                </p:txBody>
              </p:sp>
              <p:cxnSp>
                <p:nvCxnSpPr>
                  <p:cNvPr id="17452" name="Line 69"/>
                  <p:cNvCxnSpPr/>
                  <p:nvPr/>
                </p:nvCxnSpPr>
                <p:spPr>
                  <a:xfrm>
                    <a:off x="0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7453" name="Line 70"/>
                  <p:cNvCxnSpPr/>
                  <p:nvPr/>
                </p:nvCxnSpPr>
                <p:spPr>
                  <a:xfrm flipH="1">
                    <a:off x="0" y="17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7454" name="Line 71"/>
                  <p:cNvCxnSpPr/>
                  <p:nvPr/>
                </p:nvCxnSpPr>
                <p:spPr>
                  <a:xfrm flipV="1">
                    <a:off x="200" y="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7455" name="Line 72"/>
                  <p:cNvCxnSpPr/>
                  <p:nvPr/>
                </p:nvCxnSpPr>
                <p:spPr>
                  <a:xfrm>
                    <a:off x="208" y="184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7449" name="Line 73"/>
                <p:cNvCxnSpPr/>
                <p:nvPr/>
              </p:nvCxnSpPr>
              <p:spPr>
                <a:xfrm flipH="1">
                  <a:off x="2471" y="530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7450" name="Text Box 74"/>
                <p:cNvSpPr txBox="1"/>
                <p:nvPr/>
              </p:nvSpPr>
              <p:spPr>
                <a:xfrm>
                  <a:off x="1920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17433" name="Text Box 75"/>
              <p:cNvSpPr txBox="1"/>
              <p:nvPr/>
            </p:nvSpPr>
            <p:spPr>
              <a:xfrm>
                <a:off x="9483" y="23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</p:grpSp>
        <p:sp>
          <p:nvSpPr>
            <p:cNvPr id="17414" name="Text Box 76"/>
            <p:cNvSpPr txBox="1"/>
            <p:nvPr/>
          </p:nvSpPr>
          <p:spPr>
            <a:xfrm>
              <a:off x="2817" y="3857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ZDJ</a:t>
              </a:r>
            </a:p>
          </p:txBody>
        </p:sp>
        <p:cxnSp>
          <p:nvCxnSpPr>
            <p:cNvPr id="17415" name="Line 77"/>
            <p:cNvCxnSpPr/>
            <p:nvPr/>
          </p:nvCxnSpPr>
          <p:spPr>
            <a:xfrm flipH="1" flipV="1">
              <a:off x="3837" y="390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</p:grp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AutoShape 2"/>
          <p:cNvSpPr/>
          <p:nvPr/>
        </p:nvSpPr>
        <p:spPr>
          <a:xfrm>
            <a:off x="6661150" y="193675"/>
            <a:ext cx="2305050" cy="2947988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故障</a:t>
            </a:r>
          </a:p>
        </p:txBody>
      </p:sp>
      <p:grpSp>
        <p:nvGrpSpPr>
          <p:cNvPr id="18435" name="Group 3"/>
          <p:cNvGrpSpPr/>
          <p:nvPr/>
        </p:nvGrpSpPr>
        <p:grpSpPr>
          <a:xfrm>
            <a:off x="254000" y="188913"/>
            <a:ext cx="8712200" cy="2736850"/>
            <a:chExt cx="11042" cy="6932"/>
          </a:xfrm>
        </p:grpSpPr>
        <p:grpSp>
          <p:nvGrpSpPr>
            <p:cNvPr id="18472" name="Group 4"/>
            <p:cNvGrpSpPr/>
            <p:nvPr/>
          </p:nvGrpSpPr>
          <p:grpSpPr>
            <a:xfrm>
              <a:off x="0" y="0"/>
              <a:ext cx="11043" cy="6932"/>
              <a:chExt cx="11043" cy="6932"/>
            </a:xfrm>
          </p:grpSpPr>
          <p:cxnSp>
            <p:nvCxnSpPr>
              <p:cNvPr id="18475" name="Line 5"/>
              <p:cNvCxnSpPr/>
              <p:nvPr/>
            </p:nvCxnSpPr>
            <p:spPr>
              <a:xfrm>
                <a:off x="4323" y="4223"/>
                <a:ext cx="396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8476" name="Text Box 6"/>
              <p:cNvSpPr txBox="1"/>
              <p:nvPr/>
            </p:nvSpPr>
            <p:spPr>
              <a:xfrm>
                <a:off x="9243" y="863"/>
                <a:ext cx="120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TJJ</a:t>
                </a:r>
              </a:p>
            </p:txBody>
          </p:sp>
          <p:sp>
            <p:nvSpPr>
              <p:cNvPr id="18477" name="Text Box 7"/>
              <p:cNvSpPr txBox="1"/>
              <p:nvPr/>
            </p:nvSpPr>
            <p:spPr>
              <a:xfrm>
                <a:off x="9243" y="2206"/>
                <a:ext cx="132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GDJ</a:t>
                </a:r>
              </a:p>
            </p:txBody>
          </p:sp>
          <p:sp>
            <p:nvSpPr>
              <p:cNvPr id="18478" name="Text Box 8"/>
              <p:cNvSpPr txBox="1"/>
              <p:nvPr/>
            </p:nvSpPr>
            <p:spPr>
              <a:xfrm>
                <a:off x="9431" y="4006"/>
                <a:ext cx="144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TCJ</a:t>
                </a:r>
              </a:p>
            </p:txBody>
          </p:sp>
          <p:cxnSp>
            <p:nvCxnSpPr>
              <p:cNvPr id="18479" name="Line 9"/>
              <p:cNvCxnSpPr/>
              <p:nvPr/>
            </p:nvCxnSpPr>
            <p:spPr>
              <a:xfrm flipH="1" flipV="1">
                <a:off x="9723" y="134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8480" name="Line 10"/>
              <p:cNvCxnSpPr/>
              <p:nvPr/>
            </p:nvCxnSpPr>
            <p:spPr>
              <a:xfrm flipH="1" flipV="1">
                <a:off x="9723" y="2903"/>
                <a:ext cx="0" cy="84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8481" name="Line 11"/>
              <p:cNvCxnSpPr/>
              <p:nvPr/>
            </p:nvCxnSpPr>
            <p:spPr>
              <a:xfrm flipH="1">
                <a:off x="9723" y="458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8482" name="Text Box 12"/>
              <p:cNvSpPr txBox="1"/>
              <p:nvPr/>
            </p:nvSpPr>
            <p:spPr>
              <a:xfrm>
                <a:off x="9243" y="542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JBD</a:t>
                </a:r>
              </a:p>
            </p:txBody>
          </p:sp>
          <p:grpSp>
            <p:nvGrpSpPr>
              <p:cNvPr id="18483" name="Group 13"/>
              <p:cNvGrpSpPr/>
              <p:nvPr/>
            </p:nvGrpSpPr>
            <p:grpSpPr>
              <a:xfrm>
                <a:off x="8483" y="5563"/>
                <a:ext cx="640" cy="580"/>
                <a:chExt cx="256" cy="232"/>
              </a:xfrm>
            </p:grpSpPr>
            <p:sp>
              <p:nvSpPr>
                <p:cNvPr id="18527" name="Oval 14"/>
                <p:cNvSpPr/>
                <p:nvPr/>
              </p:nvSpPr>
              <p:spPr>
                <a:xfrm>
                  <a:off x="40" y="24"/>
                  <a:ext cx="181" cy="181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zh-CN"/>
                    <a:t>H</a:t>
                  </a:r>
                </a:p>
              </p:txBody>
            </p:sp>
            <p:cxnSp>
              <p:nvCxnSpPr>
                <p:cNvPr id="18528" name="Line 15"/>
                <p:cNvCxnSpPr/>
                <p:nvPr/>
              </p:nvCxnSpPr>
              <p:spPr>
                <a:xfrm>
                  <a:off x="0" y="0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8529" name="Line 16"/>
                <p:cNvCxnSpPr/>
                <p:nvPr/>
              </p:nvCxnSpPr>
              <p:spPr>
                <a:xfrm flipH="1">
                  <a:off x="0" y="176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8530" name="Line 17"/>
                <p:cNvCxnSpPr/>
                <p:nvPr/>
              </p:nvCxnSpPr>
              <p:spPr>
                <a:xfrm flipV="1">
                  <a:off x="200" y="8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8531" name="Line 18"/>
                <p:cNvCxnSpPr/>
                <p:nvPr/>
              </p:nvCxnSpPr>
              <p:spPr>
                <a:xfrm>
                  <a:off x="208" y="184"/>
                  <a:ext cx="48" cy="48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sp>
            <p:nvSpPr>
              <p:cNvPr id="18484" name="Text Box 19"/>
              <p:cNvSpPr txBox="1"/>
              <p:nvPr/>
            </p:nvSpPr>
            <p:spPr>
              <a:xfrm>
                <a:off x="8163" y="3953"/>
                <a:ext cx="108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ZXJ</a:t>
                </a:r>
              </a:p>
            </p:txBody>
          </p:sp>
          <p:cxnSp>
            <p:nvCxnSpPr>
              <p:cNvPr id="18485" name="Line 20"/>
              <p:cNvCxnSpPr/>
              <p:nvPr/>
            </p:nvCxnSpPr>
            <p:spPr>
              <a:xfrm>
                <a:off x="9048" y="4223"/>
                <a:ext cx="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8486" name="Line 21"/>
              <p:cNvCxnSpPr/>
              <p:nvPr/>
            </p:nvCxnSpPr>
            <p:spPr>
              <a:xfrm flipH="1" flipV="1">
                <a:off x="10331" y="2206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18487" name="Group 22"/>
              <p:cNvGrpSpPr/>
              <p:nvPr/>
            </p:nvGrpSpPr>
            <p:grpSpPr>
              <a:xfrm>
                <a:off x="10226" y="4013"/>
                <a:ext cx="360" cy="480"/>
                <a:chExt cx="144" cy="192"/>
              </a:xfrm>
            </p:grpSpPr>
            <p:cxnSp>
              <p:nvCxnSpPr>
                <p:cNvPr id="18525" name="Line 23"/>
                <p:cNvCxnSpPr/>
                <p:nvPr/>
              </p:nvCxnSpPr>
              <p:spPr>
                <a:xfrm flipH="1" flipV="1">
                  <a:off x="78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8526" name="Line 24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18488" name="Line 25"/>
              <p:cNvCxnSpPr/>
              <p:nvPr/>
            </p:nvCxnSpPr>
            <p:spPr>
              <a:xfrm flipH="1" flipV="1">
                <a:off x="9048" y="3961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8489" name="Line 26"/>
              <p:cNvCxnSpPr/>
              <p:nvPr/>
            </p:nvCxnSpPr>
            <p:spPr>
              <a:xfrm flipH="1">
                <a:off x="10323" y="863"/>
                <a:ext cx="0" cy="60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18490" name="Oval 27"/>
              <p:cNvSpPr/>
              <p:nvPr/>
            </p:nvSpPr>
            <p:spPr>
              <a:xfrm>
                <a:off x="5763" y="3503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+</a:t>
                </a:r>
              </a:p>
            </p:txBody>
          </p:sp>
          <p:grpSp>
            <p:nvGrpSpPr>
              <p:cNvPr id="18491" name="Group 28"/>
              <p:cNvGrpSpPr/>
              <p:nvPr/>
            </p:nvGrpSpPr>
            <p:grpSpPr>
              <a:xfrm>
                <a:off x="0" y="0"/>
                <a:ext cx="4451" cy="6933"/>
                <a:chExt cx="4451" cy="6933"/>
              </a:xfrm>
            </p:grpSpPr>
            <p:grpSp>
              <p:nvGrpSpPr>
                <p:cNvPr id="18493" name="Group 29"/>
                <p:cNvGrpSpPr/>
                <p:nvPr/>
              </p:nvGrpSpPr>
              <p:grpSpPr>
                <a:xfrm>
                  <a:off x="960" y="720"/>
                  <a:ext cx="2948" cy="1680"/>
                  <a:chExt cx="2947" cy="1680"/>
                </a:xfrm>
              </p:grpSpPr>
              <p:grpSp>
                <p:nvGrpSpPr>
                  <p:cNvPr id="18515" name="Group 30"/>
                  <p:cNvGrpSpPr/>
                  <p:nvPr/>
                </p:nvGrpSpPr>
                <p:grpSpPr>
                  <a:xfrm>
                    <a:off x="0" y="0"/>
                    <a:ext cx="850" cy="480"/>
                    <a:chExt cx="340" cy="192"/>
                  </a:xfrm>
                </p:grpSpPr>
                <p:cxnSp>
                  <p:nvCxnSpPr>
                    <p:cNvPr id="18520" name="Line 31"/>
                    <p:cNvCxnSpPr/>
                    <p:nvPr/>
                  </p:nvCxnSpPr>
                  <p:spPr>
                    <a:xfrm>
                      <a:off x="0" y="144"/>
                      <a:ext cx="340" cy="0"/>
                    </a:xfrm>
                    <a:prstGeom prst="line">
                      <a:avLst/>
                    </a:prstGeom>
                    <a:noFill/>
                    <a:ln w="22225">
                      <a:solidFill>
                        <a:schemeClr val="tx1"/>
                      </a:solidFill>
                      <a:miter lim="800000"/>
                    </a:ln>
                  </p:spPr>
                </p:cxnSp>
                <p:sp>
                  <p:nvSpPr>
                    <p:cNvPr id="18521" name="Rectangle 32"/>
                    <p:cNvSpPr/>
                    <p:nvPr/>
                  </p:nvSpPr>
                  <p:spPr>
                    <a:xfrm>
                      <a:off x="48" y="48"/>
                      <a:ext cx="192" cy="96"/>
                    </a:xfrm>
                    <a:prstGeom prst="rect">
                      <a:avLst/>
                    </a:prstGeom>
                    <a:solidFill>
                      <a:schemeClr val="accent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cxnSp>
                  <p:nvCxnSpPr>
                    <p:cNvPr id="18522" name="Line 33"/>
                    <p:cNvCxnSpPr/>
                    <p:nvPr/>
                  </p:nvCxnSpPr>
                  <p:spPr>
                    <a:xfrm flipH="1">
                      <a:off x="144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cxnSp>
                  <p:nvCxnSpPr>
                    <p:cNvPr id="18523" name="Line 34"/>
                    <p:cNvCxnSpPr/>
                    <p:nvPr/>
                  </p:nvCxnSpPr>
                  <p:spPr>
                    <a:xfrm flipH="1">
                      <a:off x="288" y="96"/>
                      <a:ext cx="0" cy="96"/>
                    </a:xfrm>
                    <a:prstGeom prst="line">
                      <a:avLst/>
                    </a:prstGeom>
                    <a:noFill/>
                    <a:ln>
                      <a:solidFill>
                        <a:schemeClr val="tx1"/>
                      </a:solidFill>
                      <a:miter lim="800000"/>
                    </a:ln>
                  </p:spPr>
                </p:cxnSp>
                <p:sp>
                  <p:nvSpPr>
                    <p:cNvPr id="18524" name="AutoShape 35"/>
                    <p:cNvSpPr/>
                    <p:nvPr/>
                  </p:nvSpPr>
                  <p:spPr>
                    <a:xfrm rot="10800000">
                      <a:off x="143" y="0"/>
                      <a:ext cx="48" cy="48"/>
                    </a:xfrm>
                    <a:prstGeom prst="triangle">
                      <a:avLst>
                        <a:gd name="adj" fmla="val 50000"/>
                      </a:avLst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cxnSp>
                <p:nvCxnSpPr>
                  <p:cNvPr id="18516" name="Line 36"/>
                  <p:cNvCxnSpPr/>
                  <p:nvPr/>
                </p:nvCxnSpPr>
                <p:spPr>
                  <a:xfrm>
                    <a:off x="120" y="360"/>
                    <a:ext cx="2520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8517" name="Line 37"/>
                  <p:cNvCxnSpPr/>
                  <p:nvPr/>
                </p:nvCxnSpPr>
                <p:spPr>
                  <a:xfrm flipH="1">
                    <a:off x="1560" y="360"/>
                    <a:ext cx="0" cy="132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sp>
                <p:nvSpPr>
                  <p:cNvPr id="18518" name="Oval 38"/>
                  <p:cNvSpPr/>
                  <p:nvPr/>
                </p:nvSpPr>
                <p:spPr>
                  <a:xfrm>
                    <a:off x="1920" y="480"/>
                    <a:ext cx="240" cy="240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endParaRPr lang="zh-CN" altLang="en-US"/>
                  </a:p>
                </p:txBody>
              </p:sp>
              <p:sp>
                <p:nvSpPr>
                  <p:cNvPr id="18519" name="Text Box 39"/>
                  <p:cNvSpPr txBox="1"/>
                  <p:nvPr/>
                </p:nvSpPr>
                <p:spPr>
                  <a:xfrm>
                    <a:off x="2347" y="360"/>
                    <a:ext cx="601" cy="577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>
                      <a:spcBef>
                        <a:spcPct val="50000"/>
                      </a:spcBef>
                    </a:pPr>
                    <a:r>
                      <a:rPr lang="zh-CN" altLang="zh-CN"/>
                      <a:t>S</a:t>
                    </a:r>
                  </a:p>
                </p:txBody>
              </p:sp>
            </p:grpSp>
            <p:sp>
              <p:nvSpPr>
                <p:cNvPr id="18494" name="Text Box 40"/>
                <p:cNvSpPr txBox="1"/>
                <p:nvPr/>
              </p:nvSpPr>
              <p:spPr>
                <a:xfrm>
                  <a:off x="2040" y="2400"/>
                  <a:ext cx="132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GDJ</a:t>
                  </a:r>
                </a:p>
              </p:txBody>
            </p:sp>
            <p:cxnSp>
              <p:nvCxnSpPr>
                <p:cNvPr id="18495" name="Line 41"/>
                <p:cNvCxnSpPr/>
                <p:nvPr/>
              </p:nvCxnSpPr>
              <p:spPr>
                <a:xfrm flipH="1">
                  <a:off x="3120" y="240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8496" name="Line 42"/>
                <p:cNvCxnSpPr/>
                <p:nvPr/>
              </p:nvCxnSpPr>
              <p:spPr>
                <a:xfrm flipH="1">
                  <a:off x="1080" y="2715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8497" name="Text Box 43"/>
                <p:cNvSpPr txBox="1"/>
                <p:nvPr/>
              </p:nvSpPr>
              <p:spPr>
                <a:xfrm>
                  <a:off x="0" y="2498"/>
                  <a:ext cx="96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cxnSp>
              <p:nvCxnSpPr>
                <p:cNvPr id="18498" name="Line 44"/>
                <p:cNvCxnSpPr/>
                <p:nvPr/>
              </p:nvCxnSpPr>
              <p:spPr>
                <a:xfrm flipH="1">
                  <a:off x="960" y="2520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8499" name="Line 45"/>
                <p:cNvCxnSpPr/>
                <p:nvPr/>
              </p:nvCxnSpPr>
              <p:spPr>
                <a:xfrm flipH="1">
                  <a:off x="480" y="3120"/>
                  <a:ext cx="0" cy="31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8500" name="Line 46"/>
                <p:cNvCxnSpPr/>
                <p:nvPr/>
              </p:nvCxnSpPr>
              <p:spPr>
                <a:xfrm>
                  <a:off x="480" y="5520"/>
                  <a:ext cx="120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cxnSp>
              <p:nvCxnSpPr>
                <p:cNvPr id="18501" name="Line 47"/>
                <p:cNvCxnSpPr/>
                <p:nvPr/>
              </p:nvCxnSpPr>
              <p:spPr>
                <a:xfrm>
                  <a:off x="600" y="4200"/>
                  <a:ext cx="20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8502" name="Text Box 48"/>
                <p:cNvSpPr txBox="1"/>
                <p:nvPr/>
              </p:nvSpPr>
              <p:spPr>
                <a:xfrm>
                  <a:off x="1563" y="5303"/>
                  <a:ext cx="120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ZKJ</a:t>
                  </a:r>
                </a:p>
              </p:txBody>
            </p:sp>
            <p:cxnSp>
              <p:nvCxnSpPr>
                <p:cNvPr id="18503" name="Line 49"/>
                <p:cNvCxnSpPr/>
                <p:nvPr/>
              </p:nvCxnSpPr>
              <p:spPr>
                <a:xfrm>
                  <a:off x="2523" y="5543"/>
                  <a:ext cx="96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8504" name="Text Box 50"/>
                <p:cNvSpPr txBox="1"/>
                <p:nvPr/>
              </p:nvSpPr>
              <p:spPr>
                <a:xfrm>
                  <a:off x="3363" y="5303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KTJ</a:t>
                  </a:r>
                </a:p>
              </p:txBody>
            </p:sp>
            <p:cxnSp>
              <p:nvCxnSpPr>
                <p:cNvPr id="18505" name="Line 51"/>
                <p:cNvCxnSpPr/>
                <p:nvPr/>
              </p:nvCxnSpPr>
              <p:spPr>
                <a:xfrm flipH="1">
                  <a:off x="4451" y="5281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8506" name="Text Box 52"/>
                <p:cNvSpPr txBox="1"/>
                <p:nvPr/>
              </p:nvSpPr>
              <p:spPr>
                <a:xfrm>
                  <a:off x="0" y="6338"/>
                  <a:ext cx="1440" cy="57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FBD</a:t>
                  </a:r>
                </a:p>
              </p:txBody>
            </p:sp>
            <p:grpSp>
              <p:nvGrpSpPr>
                <p:cNvPr id="18507" name="Group 53"/>
                <p:cNvGrpSpPr/>
                <p:nvPr/>
              </p:nvGrpSpPr>
              <p:grpSpPr>
                <a:xfrm>
                  <a:off x="1158" y="6353"/>
                  <a:ext cx="640" cy="580"/>
                  <a:chExt cx="256" cy="232"/>
                </a:xfrm>
              </p:grpSpPr>
              <p:sp>
                <p:nvSpPr>
                  <p:cNvPr id="18510" name="Oval 54"/>
                  <p:cNvSpPr/>
                  <p:nvPr/>
                </p:nvSpPr>
                <p:spPr>
                  <a:xfrm>
                    <a:off x="40" y="24"/>
                    <a:ext cx="181" cy="181"/>
                  </a:xfrm>
                  <a:prstGeom prst="ellipse">
                    <a:avLst/>
                  </a:prstGeom>
                  <a:solidFill>
                    <a:srgbClr val="FF0000"/>
                  </a:solidFill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algn="ctr" eaLnBrk="1" hangingPunct="1"/>
                    <a:r>
                      <a:rPr lang="zh-CN" altLang="zh-CN"/>
                      <a:t>H</a:t>
                    </a:r>
                  </a:p>
                </p:txBody>
              </p:sp>
              <p:cxnSp>
                <p:nvCxnSpPr>
                  <p:cNvPr id="18511" name="Line 55"/>
                  <p:cNvCxnSpPr/>
                  <p:nvPr/>
                </p:nvCxnSpPr>
                <p:spPr>
                  <a:xfrm>
                    <a:off x="0" y="0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8512" name="Line 56"/>
                  <p:cNvCxnSpPr/>
                  <p:nvPr/>
                </p:nvCxnSpPr>
                <p:spPr>
                  <a:xfrm flipH="1">
                    <a:off x="0" y="176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8513" name="Line 57"/>
                  <p:cNvCxnSpPr/>
                  <p:nvPr/>
                </p:nvCxnSpPr>
                <p:spPr>
                  <a:xfrm flipV="1">
                    <a:off x="200" y="8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18514" name="Line 58"/>
                  <p:cNvCxnSpPr/>
                  <p:nvPr/>
                </p:nvCxnSpPr>
                <p:spPr>
                  <a:xfrm>
                    <a:off x="208" y="184"/>
                    <a:ext cx="48" cy="48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cxnSp>
              <p:nvCxnSpPr>
                <p:cNvPr id="18508" name="Line 59"/>
                <p:cNvCxnSpPr/>
                <p:nvPr/>
              </p:nvCxnSpPr>
              <p:spPr>
                <a:xfrm flipH="1">
                  <a:off x="2471" y="5303"/>
                  <a:ext cx="0" cy="60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18509" name="Text Box 60"/>
                <p:cNvSpPr txBox="1"/>
                <p:nvPr/>
              </p:nvSpPr>
              <p:spPr>
                <a:xfrm>
                  <a:off x="1920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18492" name="Text Box 61"/>
              <p:cNvSpPr txBox="1"/>
              <p:nvPr/>
            </p:nvSpPr>
            <p:spPr>
              <a:xfrm>
                <a:off x="9483" y="23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</p:grpSp>
        <p:sp>
          <p:nvSpPr>
            <p:cNvPr id="18473" name="Text Box 62"/>
            <p:cNvSpPr txBox="1"/>
            <p:nvPr/>
          </p:nvSpPr>
          <p:spPr>
            <a:xfrm>
              <a:off x="2817" y="3857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ZDJ</a:t>
              </a:r>
            </a:p>
          </p:txBody>
        </p:sp>
        <p:cxnSp>
          <p:nvCxnSpPr>
            <p:cNvPr id="18474" name="Line 63"/>
            <p:cNvCxnSpPr/>
            <p:nvPr/>
          </p:nvCxnSpPr>
          <p:spPr>
            <a:xfrm flipH="1" flipV="1">
              <a:off x="3837" y="390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</p:grpSp>
      <p:grpSp>
        <p:nvGrpSpPr>
          <p:cNvPr id="18436" name="Group 64"/>
          <p:cNvGrpSpPr/>
          <p:nvPr/>
        </p:nvGrpSpPr>
        <p:grpSpPr>
          <a:xfrm>
            <a:off x="1636713" y="2565400"/>
            <a:ext cx="4951412" cy="4176713"/>
            <a:chExt cx="7234" cy="7936"/>
          </a:xfrm>
        </p:grpSpPr>
        <p:sp>
          <p:nvSpPr>
            <p:cNvPr id="18437" name="AutoShape 65"/>
            <p:cNvSpPr/>
            <p:nvPr/>
          </p:nvSpPr>
          <p:spPr>
            <a:xfrm>
              <a:off x="4628" y="5330"/>
              <a:ext cx="2607" cy="68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ZXJ电路故障</a:t>
              </a:r>
            </a:p>
          </p:txBody>
        </p:sp>
        <p:grpSp>
          <p:nvGrpSpPr>
            <p:cNvPr id="18438" name="Group 66"/>
            <p:cNvGrpSpPr/>
            <p:nvPr/>
          </p:nvGrpSpPr>
          <p:grpSpPr>
            <a:xfrm>
              <a:off x="0" y="0"/>
              <a:ext cx="7193" cy="7936"/>
              <a:chExt cx="7193" cy="7936"/>
            </a:xfrm>
          </p:grpSpPr>
          <p:sp>
            <p:nvSpPr>
              <p:cNvPr id="18439" name="AutoShape 67"/>
              <p:cNvSpPr/>
              <p:nvPr/>
            </p:nvSpPr>
            <p:spPr>
              <a:xfrm>
                <a:off x="4587" y="1928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GDJ电路故障</a:t>
                </a:r>
              </a:p>
            </p:txBody>
          </p:sp>
          <p:sp>
            <p:nvSpPr>
              <p:cNvPr id="18440" name="AutoShape 68"/>
              <p:cNvSpPr/>
              <p:nvPr/>
            </p:nvSpPr>
            <p:spPr>
              <a:xfrm>
                <a:off x="4579" y="3629"/>
                <a:ext cx="2607" cy="681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TCJ电路故障</a:t>
                </a:r>
              </a:p>
            </p:txBody>
          </p:sp>
          <p:grpSp>
            <p:nvGrpSpPr>
              <p:cNvPr id="18441" name="Group 69"/>
              <p:cNvGrpSpPr/>
              <p:nvPr/>
            </p:nvGrpSpPr>
            <p:grpSpPr>
              <a:xfrm>
                <a:off x="0" y="0"/>
                <a:ext cx="7151" cy="7936"/>
                <a:chExt cx="7151" cy="7936"/>
              </a:xfrm>
            </p:grpSpPr>
            <p:sp>
              <p:nvSpPr>
                <p:cNvPr id="18442" name="AutoShape 70"/>
                <p:cNvSpPr/>
                <p:nvPr/>
              </p:nvSpPr>
              <p:spPr>
                <a:xfrm>
                  <a:off x="4545" y="227"/>
                  <a:ext cx="2607" cy="681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TJJ应落下</a:t>
                  </a:r>
                </a:p>
              </p:txBody>
            </p:sp>
            <p:sp>
              <p:nvSpPr>
                <p:cNvPr id="18443" name="AutoShape 71"/>
                <p:cNvSpPr/>
                <p:nvPr/>
              </p:nvSpPr>
              <p:spPr>
                <a:xfrm>
                  <a:off x="15" y="170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TCJ是否吸起</a:t>
                  </a:r>
                </a:p>
              </p:txBody>
            </p:sp>
            <p:sp>
              <p:nvSpPr>
                <p:cNvPr id="18444" name="AutoShape 72"/>
                <p:cNvSpPr/>
                <p:nvPr/>
              </p:nvSpPr>
              <p:spPr>
                <a:xfrm>
                  <a:off x="0" y="1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GDJ是否吸起</a:t>
                  </a:r>
                </a:p>
              </p:txBody>
            </p:sp>
            <p:sp>
              <p:nvSpPr>
                <p:cNvPr id="18445" name="AutoShape 73"/>
                <p:cNvSpPr/>
                <p:nvPr/>
              </p:nvSpPr>
              <p:spPr>
                <a:xfrm>
                  <a:off x="235" y="6804"/>
                  <a:ext cx="2607" cy="1133"/>
                </a:xfrm>
                <a:prstGeom prst="flowChartAlternateProcess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发车站故障</a:t>
                  </a:r>
                </a:p>
                <a:p>
                  <a:pPr marL="0" lvl="0" indent="0" algn="ctr" eaLnBrk="1" hangingPunct="1"/>
                  <a:r>
                    <a:rPr lang="zh-CN" altLang="en-US" b="1"/>
                    <a:t>或外线断线</a:t>
                  </a:r>
                </a:p>
              </p:txBody>
            </p:sp>
            <p:grpSp>
              <p:nvGrpSpPr>
                <p:cNvPr id="18446" name="Group 74"/>
                <p:cNvGrpSpPr/>
                <p:nvPr/>
              </p:nvGrpSpPr>
              <p:grpSpPr>
                <a:xfrm>
                  <a:off x="3091" y="0"/>
                  <a:ext cx="1474" cy="590"/>
                  <a:chExt cx="1474" cy="590"/>
                </a:xfrm>
              </p:grpSpPr>
              <p:cxnSp>
                <p:nvCxnSpPr>
                  <p:cNvPr id="1847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71" name="Text Box 76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18447" name="Group 77"/>
                <p:cNvGrpSpPr/>
                <p:nvPr/>
              </p:nvGrpSpPr>
              <p:grpSpPr>
                <a:xfrm>
                  <a:off x="1546" y="6153"/>
                  <a:ext cx="1078" cy="680"/>
                  <a:chExt cx="1078" cy="680"/>
                </a:xfrm>
              </p:grpSpPr>
              <p:cxnSp>
                <p:nvCxnSpPr>
                  <p:cNvPr id="18468" name="AutoShape 7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69" name="Text Box 7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无电</a:t>
                    </a:r>
                    <a:endParaRPr lang="zh-CN" altLang="en-US"/>
                  </a:p>
                </p:txBody>
              </p:sp>
            </p:grpSp>
            <p:sp>
              <p:nvSpPr>
                <p:cNvPr id="18448" name="AutoShape 80"/>
                <p:cNvSpPr/>
                <p:nvPr/>
              </p:nvSpPr>
              <p:spPr>
                <a:xfrm>
                  <a:off x="3" y="3402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ZXJ是否吸起</a:t>
                  </a:r>
                </a:p>
              </p:txBody>
            </p:sp>
            <p:sp>
              <p:nvSpPr>
                <p:cNvPr id="18449" name="AutoShape 81"/>
                <p:cNvSpPr/>
                <p:nvPr/>
              </p:nvSpPr>
              <p:spPr>
                <a:xfrm>
                  <a:off x="8" y="5105"/>
                  <a:ext cx="3175" cy="1131"/>
                </a:xfrm>
                <a:prstGeom prst="flowChartDecision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algn="ctr" eaLnBrk="1" hangingPunct="1"/>
                  <a:r>
                    <a:rPr lang="zh-CN" altLang="en-US" b="1"/>
                    <a:t>测X1X2电压</a:t>
                  </a:r>
                </a:p>
              </p:txBody>
            </p:sp>
            <p:grpSp>
              <p:nvGrpSpPr>
                <p:cNvPr id="18450" name="Group 82"/>
                <p:cNvGrpSpPr/>
                <p:nvPr/>
              </p:nvGrpSpPr>
              <p:grpSpPr>
                <a:xfrm>
                  <a:off x="1595" y="4536"/>
                  <a:ext cx="1078" cy="620"/>
                  <a:chExt cx="1078" cy="620"/>
                </a:xfrm>
              </p:grpSpPr>
              <p:sp>
                <p:nvSpPr>
                  <p:cNvPr id="18466" name="Text Box 83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  <p:cxnSp>
                <p:nvCxnSpPr>
                  <p:cNvPr id="18467" name="AutoShape 84"/>
                  <p:cNvCxnSpPr/>
                  <p:nvPr/>
                </p:nvCxnSpPr>
                <p:spPr>
                  <a:xfrm flipH="1">
                    <a:off x="0" y="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</p:grpSp>
            <p:grpSp>
              <p:nvGrpSpPr>
                <p:cNvPr id="18451" name="Group 85"/>
                <p:cNvGrpSpPr/>
                <p:nvPr/>
              </p:nvGrpSpPr>
              <p:grpSpPr>
                <a:xfrm>
                  <a:off x="3142" y="1701"/>
                  <a:ext cx="1474" cy="576"/>
                  <a:chExt cx="1474" cy="576"/>
                </a:xfrm>
              </p:grpSpPr>
              <p:cxnSp>
                <p:nvCxnSpPr>
                  <p:cNvPr id="18464" name="箭头 283"/>
                  <p:cNvCxnSpPr/>
                  <p:nvPr/>
                </p:nvCxnSpPr>
                <p:spPr>
                  <a:xfrm>
                    <a:off x="0" y="567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65" name="Text Box 87"/>
                  <p:cNvSpPr txBox="1"/>
                  <p:nvPr/>
                </p:nvSpPr>
                <p:spPr>
                  <a:xfrm>
                    <a:off x="155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18452" name="Group 88"/>
                <p:cNvGrpSpPr/>
                <p:nvPr/>
              </p:nvGrpSpPr>
              <p:grpSpPr>
                <a:xfrm>
                  <a:off x="3091" y="3402"/>
                  <a:ext cx="1474" cy="590"/>
                  <a:chExt cx="1474" cy="590"/>
                </a:xfrm>
              </p:grpSpPr>
              <p:cxnSp>
                <p:nvCxnSpPr>
                  <p:cNvPr id="18462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63" name="Text Box 90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吸起</a:t>
                    </a:r>
                  </a:p>
                </p:txBody>
              </p:sp>
            </p:grpSp>
            <p:grpSp>
              <p:nvGrpSpPr>
                <p:cNvPr id="18453" name="Group 91"/>
                <p:cNvGrpSpPr/>
                <p:nvPr/>
              </p:nvGrpSpPr>
              <p:grpSpPr>
                <a:xfrm>
                  <a:off x="3162" y="5103"/>
                  <a:ext cx="1474" cy="590"/>
                  <a:chExt cx="1474" cy="590"/>
                </a:xfrm>
              </p:grpSpPr>
              <p:cxnSp>
                <p:nvCxnSpPr>
                  <p:cNvPr id="18460" name="箭头 283"/>
                  <p:cNvCxnSpPr/>
                  <p:nvPr/>
                </p:nvCxnSpPr>
                <p:spPr>
                  <a:xfrm>
                    <a:off x="0" y="590"/>
                    <a:ext cx="1474" cy="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61" name="Text Box 93"/>
                  <p:cNvSpPr txBox="1"/>
                  <p:nvPr/>
                </p:nvSpPr>
                <p:spPr>
                  <a:xfrm>
                    <a:off x="206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有电</a:t>
                    </a:r>
                  </a:p>
                </p:txBody>
              </p:sp>
            </p:grpSp>
            <p:grpSp>
              <p:nvGrpSpPr>
                <p:cNvPr id="18454" name="Group 94"/>
                <p:cNvGrpSpPr/>
                <p:nvPr/>
              </p:nvGrpSpPr>
              <p:grpSpPr>
                <a:xfrm>
                  <a:off x="1503" y="1071"/>
                  <a:ext cx="1078" cy="680"/>
                  <a:chExt cx="1078" cy="680"/>
                </a:xfrm>
              </p:grpSpPr>
              <p:cxnSp>
                <p:nvCxnSpPr>
                  <p:cNvPr id="18458" name="AutoShape 95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59" name="Text Box 96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</a:p>
                </p:txBody>
              </p:sp>
            </p:grpSp>
            <p:grpSp>
              <p:nvGrpSpPr>
                <p:cNvPr id="18455" name="Group 97"/>
                <p:cNvGrpSpPr/>
                <p:nvPr/>
              </p:nvGrpSpPr>
              <p:grpSpPr>
                <a:xfrm>
                  <a:off x="1512" y="2772"/>
                  <a:ext cx="1078" cy="680"/>
                  <a:chExt cx="1078" cy="680"/>
                </a:xfrm>
              </p:grpSpPr>
              <p:cxnSp>
                <p:nvCxnSpPr>
                  <p:cNvPr id="18456" name="AutoShape 98"/>
                  <p:cNvCxnSpPr/>
                  <p:nvPr/>
                </p:nvCxnSpPr>
                <p:spPr>
                  <a:xfrm flipH="1">
                    <a:off x="69" y="60"/>
                    <a:ext cx="0" cy="621"/>
                  </a:xfrm>
                  <a:prstGeom prst="line">
                    <a:avLst/>
                  </a:prstGeom>
                  <a:noFill/>
                  <a:ln w="38100">
                    <a:solidFill>
                      <a:schemeClr val="tx1"/>
                    </a:solidFill>
                    <a:miter lim="800000"/>
                    <a:tailEnd type="triangle"/>
                  </a:ln>
                </p:spPr>
              </p:cxnSp>
              <p:sp>
                <p:nvSpPr>
                  <p:cNvPr id="18457" name="Text Box 99"/>
                  <p:cNvSpPr txBox="1"/>
                  <p:nvPr/>
                </p:nvSpPr>
                <p:spPr>
                  <a:xfrm>
                    <a:off x="0" y="0"/>
                    <a:ext cx="1078" cy="576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1pPr>
                    <a:lvl2pPr marL="4572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2pPr>
                    <a:lvl3pPr marL="9144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3pPr>
                    <a:lvl4pPr marL="13716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4pPr>
                    <a:lvl5pPr marL="1828800" indent="0" algn="l" defTabSz="914400" rtl="0" eaLnBrk="0" fontAlgn="base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0" lang="zh-CN" altLang="en-US" sz="1800" b="0" i="0" u="none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defRPr>
                    </a:lvl5pPr>
                  </a:lstStyle>
                  <a:p>
                    <a:pPr marL="0" lvl="0" indent="0" eaLnBrk="1" hangingPunct="1"/>
                    <a:r>
                      <a:rPr lang="zh-CN" altLang="en-US" b="1"/>
                      <a:t>落下</a:t>
                    </a:r>
                    <a:endParaRPr lang="zh-CN" alt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b="1">
                <a:latin typeface="宋体" pitchFamily="2" charset="-122"/>
                <a:sym typeface="宋体" pitchFamily="2" charset="-122"/>
              </a:rPr>
              <a:t>四列车到达后电路故障分析判断</a:t>
            </a:r>
          </a:p>
        </p:txBody>
      </p:sp>
      <p:sp>
        <p:nvSpPr>
          <p:cNvPr id="19459" name="Rectangle 2"/>
          <p:cNvSpPr>
            <a:spLocks noGrp="1"/>
          </p:cNvSpPr>
          <p:nvPr>
            <p:ph idx="1"/>
          </p:nvPr>
        </p:nvSpPr>
        <p:spPr>
          <a:xfrm>
            <a:off x="539750" y="1341438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19460" name="Group 4"/>
          <p:cNvGrpSpPr/>
          <p:nvPr/>
        </p:nvGrpSpPr>
        <p:grpSpPr>
          <a:xfrm>
            <a:off x="1709738" y="2133600"/>
            <a:ext cx="5605462" cy="3816350"/>
            <a:chExt cx="8827" cy="6011"/>
          </a:xfrm>
        </p:grpSpPr>
        <p:grpSp>
          <p:nvGrpSpPr>
            <p:cNvPr id="19461" name="Group 5"/>
            <p:cNvGrpSpPr/>
            <p:nvPr/>
          </p:nvGrpSpPr>
          <p:grpSpPr>
            <a:xfrm>
              <a:off x="105" y="840"/>
              <a:ext cx="1282" cy="848"/>
              <a:chExt cx="1282" cy="848"/>
            </a:xfrm>
          </p:grpSpPr>
          <p:grpSp>
            <p:nvGrpSpPr>
              <p:cNvPr id="19496" name="Group 6"/>
              <p:cNvGrpSpPr/>
              <p:nvPr/>
            </p:nvGrpSpPr>
            <p:grpSpPr>
              <a:xfrm>
                <a:off x="0" y="368"/>
                <a:ext cx="850" cy="480"/>
                <a:chExt cx="340" cy="192"/>
              </a:xfrm>
            </p:grpSpPr>
            <p:cxnSp>
              <p:nvCxnSpPr>
                <p:cNvPr id="19500" name="Line 7"/>
                <p:cNvCxnSpPr/>
                <p:nvPr/>
              </p:nvCxnSpPr>
              <p:spPr>
                <a:xfrm>
                  <a:off x="0" y="144"/>
                  <a:ext cx="3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sp>
              <p:nvSpPr>
                <p:cNvPr id="19501" name="Rectangle 8"/>
                <p:cNvSpPr/>
                <p:nvPr/>
              </p:nvSpPr>
              <p:spPr>
                <a:xfrm>
                  <a:off x="48" y="48"/>
                  <a:ext cx="192" cy="9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cxnSp>
              <p:nvCxnSpPr>
                <p:cNvPr id="19502" name="Line 9"/>
                <p:cNvCxnSpPr/>
                <p:nvPr/>
              </p:nvCxnSpPr>
              <p:spPr>
                <a:xfrm flipH="1">
                  <a:off x="144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19503" name="Line 10"/>
                <p:cNvCxnSpPr/>
                <p:nvPr/>
              </p:nvCxnSpPr>
              <p:spPr>
                <a:xfrm flipH="1">
                  <a:off x="288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sp>
              <p:nvSpPr>
                <p:cNvPr id="19504" name="AutoShape 11"/>
                <p:cNvSpPr/>
                <p:nvPr/>
              </p:nvSpPr>
              <p:spPr>
                <a:xfrm rot="10800000">
                  <a:off x="143" y="0"/>
                  <a:ext cx="48" cy="48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cxnSp>
            <p:nvCxnSpPr>
              <p:cNvPr id="19497" name="Line 12"/>
              <p:cNvCxnSpPr/>
              <p:nvPr/>
            </p:nvCxnSpPr>
            <p:spPr>
              <a:xfrm flipH="1" flipV="1">
                <a:off x="555" y="30"/>
                <a:ext cx="0" cy="36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98" name="Line 13"/>
              <p:cNvCxnSpPr/>
              <p:nvPr/>
            </p:nvCxnSpPr>
            <p:spPr>
              <a:xfrm>
                <a:off x="547" y="203"/>
                <a:ext cx="36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sp>
            <p:nvSpPr>
              <p:cNvPr id="19499" name="Oval 14"/>
              <p:cNvSpPr/>
              <p:nvPr/>
            </p:nvSpPr>
            <p:spPr>
              <a:xfrm>
                <a:off x="922" y="0"/>
                <a:ext cx="360" cy="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  <p:cxnSp>
          <p:nvCxnSpPr>
            <p:cNvPr id="19462" name="Line 15"/>
            <p:cNvCxnSpPr/>
            <p:nvPr/>
          </p:nvCxnSpPr>
          <p:spPr>
            <a:xfrm flipH="1">
              <a:off x="547" y="192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19463" name="Text Box 16"/>
            <p:cNvSpPr txBox="1"/>
            <p:nvPr/>
          </p:nvSpPr>
          <p:spPr>
            <a:xfrm>
              <a:off x="22" y="3008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19464" name="Line 17"/>
            <p:cNvCxnSpPr/>
            <p:nvPr/>
          </p:nvCxnSpPr>
          <p:spPr>
            <a:xfrm flipH="1">
              <a:off x="1080" y="2985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19465" name="Line 18"/>
            <p:cNvCxnSpPr/>
            <p:nvPr/>
          </p:nvCxnSpPr>
          <p:spPr>
            <a:xfrm>
              <a:off x="1747" y="3248"/>
              <a:ext cx="552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19466" name="Text Box 19"/>
            <p:cNvSpPr txBox="1"/>
            <p:nvPr/>
          </p:nvSpPr>
          <p:spPr>
            <a:xfrm>
              <a:off x="7387" y="2970"/>
              <a:ext cx="120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grpSp>
          <p:nvGrpSpPr>
            <p:cNvPr id="19467" name="Group 20"/>
            <p:cNvGrpSpPr/>
            <p:nvPr/>
          </p:nvGrpSpPr>
          <p:grpSpPr>
            <a:xfrm>
              <a:off x="8467" y="3053"/>
              <a:ext cx="360" cy="360"/>
              <a:chExt cx="144" cy="144"/>
            </a:xfrm>
          </p:grpSpPr>
          <p:cxnSp>
            <p:nvCxnSpPr>
              <p:cNvPr id="19494" name="Line 21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9495" name="Line 22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</p:spPr>
          </p:cxnSp>
        </p:grpSp>
        <p:sp>
          <p:nvSpPr>
            <p:cNvPr id="19468" name="Text Box 23"/>
            <p:cNvSpPr txBox="1"/>
            <p:nvPr/>
          </p:nvSpPr>
          <p:spPr>
            <a:xfrm>
              <a:off x="7387" y="120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grpSp>
          <p:nvGrpSpPr>
            <p:cNvPr id="19469" name="Group 24"/>
            <p:cNvGrpSpPr/>
            <p:nvPr/>
          </p:nvGrpSpPr>
          <p:grpSpPr>
            <a:xfrm>
              <a:off x="8467" y="1268"/>
              <a:ext cx="360" cy="360"/>
              <a:chExt cx="144" cy="144"/>
            </a:xfrm>
          </p:grpSpPr>
          <p:cxnSp>
            <p:nvCxnSpPr>
              <p:cNvPr id="19492" name="Line 25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19493" name="Line 26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</p:spPr>
          </p:cxnSp>
        </p:grpSp>
        <p:cxnSp>
          <p:nvCxnSpPr>
            <p:cNvPr id="19470" name="Line 27"/>
            <p:cNvCxnSpPr/>
            <p:nvPr/>
          </p:nvCxnSpPr>
          <p:spPr>
            <a:xfrm flipH="1">
              <a:off x="7867" y="177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19471" name="Line 28"/>
            <p:cNvCxnSpPr/>
            <p:nvPr/>
          </p:nvCxnSpPr>
          <p:spPr>
            <a:xfrm flipH="1">
              <a:off x="7867" y="3720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19472" name="Text Box 29"/>
            <p:cNvSpPr txBox="1"/>
            <p:nvPr/>
          </p:nvSpPr>
          <p:spPr>
            <a:xfrm>
              <a:off x="7387" y="492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FBD</a:t>
              </a:r>
            </a:p>
          </p:txBody>
        </p:sp>
        <p:cxnSp>
          <p:nvCxnSpPr>
            <p:cNvPr id="19473" name="Line 30"/>
            <p:cNvCxnSpPr/>
            <p:nvPr/>
          </p:nvCxnSpPr>
          <p:spPr>
            <a:xfrm flipH="1">
              <a:off x="532" y="3755"/>
              <a:ext cx="0" cy="156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Dot"/>
              <a:miter lim="800000"/>
              <a:tailEnd type="stealth" w="lg" len="lg"/>
            </a:ln>
          </p:spPr>
        </p:cxnSp>
        <p:sp>
          <p:nvSpPr>
            <p:cNvPr id="19474" name="Text Box 31"/>
            <p:cNvSpPr txBox="1"/>
            <p:nvPr/>
          </p:nvSpPr>
          <p:spPr>
            <a:xfrm>
              <a:off x="0" y="543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19475" name="Line 32"/>
            <p:cNvCxnSpPr/>
            <p:nvPr/>
          </p:nvCxnSpPr>
          <p:spPr>
            <a:xfrm flipH="1" flipV="1">
              <a:off x="1132" y="5337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19476" name="Text Box 33"/>
            <p:cNvSpPr txBox="1"/>
            <p:nvPr/>
          </p:nvSpPr>
          <p:spPr>
            <a:xfrm>
              <a:off x="652" y="411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t>出清</a:t>
              </a:r>
            </a:p>
          </p:txBody>
        </p:sp>
        <p:grpSp>
          <p:nvGrpSpPr>
            <p:cNvPr id="19477" name="Group 34"/>
            <p:cNvGrpSpPr/>
            <p:nvPr/>
          </p:nvGrpSpPr>
          <p:grpSpPr>
            <a:xfrm>
              <a:off x="6667" y="4940"/>
              <a:ext cx="640" cy="580"/>
              <a:chExt cx="256" cy="232"/>
            </a:xfrm>
          </p:grpSpPr>
          <p:sp>
            <p:nvSpPr>
              <p:cNvPr id="19487" name="Oval 35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19488" name="Line 36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89" name="Line 37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90" name="Line 38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91" name="Line 39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  <p:sp>
          <p:nvSpPr>
            <p:cNvPr id="19478" name="Text Box 40"/>
            <p:cNvSpPr txBox="1"/>
            <p:nvPr/>
          </p:nvSpPr>
          <p:spPr>
            <a:xfrm>
              <a:off x="3547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  <p:sp>
          <p:nvSpPr>
            <p:cNvPr id="19479" name="Text Box 41"/>
            <p:cNvSpPr txBox="1"/>
            <p:nvPr/>
          </p:nvSpPr>
          <p:spPr>
            <a:xfrm>
              <a:off x="7330" y="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JBD</a:t>
              </a:r>
            </a:p>
          </p:txBody>
        </p:sp>
        <p:grpSp>
          <p:nvGrpSpPr>
            <p:cNvPr id="19480" name="Group 42"/>
            <p:cNvGrpSpPr/>
            <p:nvPr/>
          </p:nvGrpSpPr>
          <p:grpSpPr>
            <a:xfrm>
              <a:off x="6570" y="140"/>
              <a:ext cx="640" cy="580"/>
              <a:chExt cx="256" cy="232"/>
            </a:xfrm>
          </p:grpSpPr>
          <p:sp>
            <p:nvSpPr>
              <p:cNvPr id="19482" name="Oval 43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19483" name="Line 44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84" name="Line 45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85" name="Line 46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19486" name="Line 47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  <p:cxnSp>
          <p:nvCxnSpPr>
            <p:cNvPr id="19481" name="Line 48"/>
            <p:cNvCxnSpPr/>
            <p:nvPr/>
          </p:nvCxnSpPr>
          <p:spPr>
            <a:xfrm flipH="1" flipV="1">
              <a:off x="7867" y="600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</p:grp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2" name="Group 2"/>
          <p:cNvGrpSpPr/>
          <p:nvPr/>
        </p:nvGrpSpPr>
        <p:grpSpPr>
          <a:xfrm>
            <a:off x="1712913" y="333375"/>
            <a:ext cx="5605462" cy="2879725"/>
            <a:chExt cx="8827" cy="6011"/>
          </a:xfrm>
        </p:grpSpPr>
        <p:grpSp>
          <p:nvGrpSpPr>
            <p:cNvPr id="20492" name="Group 3"/>
            <p:cNvGrpSpPr/>
            <p:nvPr/>
          </p:nvGrpSpPr>
          <p:grpSpPr>
            <a:xfrm>
              <a:off x="105" y="840"/>
              <a:ext cx="1282" cy="848"/>
              <a:chExt cx="1282" cy="848"/>
            </a:xfrm>
          </p:grpSpPr>
          <p:grpSp>
            <p:nvGrpSpPr>
              <p:cNvPr id="20527" name="Group 4"/>
              <p:cNvGrpSpPr/>
              <p:nvPr/>
            </p:nvGrpSpPr>
            <p:grpSpPr>
              <a:xfrm>
                <a:off x="0" y="368"/>
                <a:ext cx="850" cy="480"/>
                <a:chExt cx="340" cy="192"/>
              </a:xfrm>
            </p:grpSpPr>
            <p:cxnSp>
              <p:nvCxnSpPr>
                <p:cNvPr id="20531" name="Line 5"/>
                <p:cNvCxnSpPr/>
                <p:nvPr/>
              </p:nvCxnSpPr>
              <p:spPr>
                <a:xfrm>
                  <a:off x="0" y="144"/>
                  <a:ext cx="3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sp>
              <p:nvSpPr>
                <p:cNvPr id="20532" name="Rectangle 6"/>
                <p:cNvSpPr/>
                <p:nvPr/>
              </p:nvSpPr>
              <p:spPr>
                <a:xfrm>
                  <a:off x="48" y="48"/>
                  <a:ext cx="192" cy="96"/>
                </a:xfrm>
                <a:prstGeom prst="rect">
                  <a:avLst/>
                </a:prstGeom>
                <a:solidFill>
                  <a:schemeClr val="accent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cxnSp>
              <p:nvCxnSpPr>
                <p:cNvPr id="20533" name="Line 7"/>
                <p:cNvCxnSpPr/>
                <p:nvPr/>
              </p:nvCxnSpPr>
              <p:spPr>
                <a:xfrm flipH="1">
                  <a:off x="144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0534" name="Line 8"/>
                <p:cNvCxnSpPr/>
                <p:nvPr/>
              </p:nvCxnSpPr>
              <p:spPr>
                <a:xfrm flipH="1">
                  <a:off x="288" y="96"/>
                  <a:ext cx="0" cy="96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sp>
              <p:nvSpPr>
                <p:cNvPr id="20535" name="AutoShape 9"/>
                <p:cNvSpPr/>
                <p:nvPr/>
              </p:nvSpPr>
              <p:spPr>
                <a:xfrm rot="10800000">
                  <a:off x="143" y="0"/>
                  <a:ext cx="48" cy="48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>
                  <a:no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cxnSp>
            <p:nvCxnSpPr>
              <p:cNvPr id="20528" name="Line 10"/>
              <p:cNvCxnSpPr/>
              <p:nvPr/>
            </p:nvCxnSpPr>
            <p:spPr>
              <a:xfrm flipH="1" flipV="1">
                <a:off x="555" y="30"/>
                <a:ext cx="0" cy="36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29" name="Line 11"/>
              <p:cNvCxnSpPr/>
              <p:nvPr/>
            </p:nvCxnSpPr>
            <p:spPr>
              <a:xfrm>
                <a:off x="547" y="203"/>
                <a:ext cx="36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sp>
            <p:nvSpPr>
              <p:cNvPr id="20530" name="Oval 12"/>
              <p:cNvSpPr/>
              <p:nvPr/>
            </p:nvSpPr>
            <p:spPr>
              <a:xfrm>
                <a:off x="922" y="0"/>
                <a:ext cx="360" cy="360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  <p:cxnSp>
          <p:nvCxnSpPr>
            <p:cNvPr id="20493" name="Line 13"/>
            <p:cNvCxnSpPr/>
            <p:nvPr/>
          </p:nvCxnSpPr>
          <p:spPr>
            <a:xfrm flipH="1">
              <a:off x="547" y="192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20494" name="Text Box 14"/>
            <p:cNvSpPr txBox="1"/>
            <p:nvPr/>
          </p:nvSpPr>
          <p:spPr>
            <a:xfrm>
              <a:off x="22" y="3008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20495" name="Line 15"/>
            <p:cNvCxnSpPr/>
            <p:nvPr/>
          </p:nvCxnSpPr>
          <p:spPr>
            <a:xfrm flipH="1">
              <a:off x="1080" y="2985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0496" name="Line 16"/>
            <p:cNvCxnSpPr/>
            <p:nvPr/>
          </p:nvCxnSpPr>
          <p:spPr>
            <a:xfrm>
              <a:off x="1747" y="3248"/>
              <a:ext cx="552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20497" name="Text Box 17"/>
            <p:cNvSpPr txBox="1"/>
            <p:nvPr/>
          </p:nvSpPr>
          <p:spPr>
            <a:xfrm>
              <a:off x="7387" y="2970"/>
              <a:ext cx="120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grpSp>
          <p:nvGrpSpPr>
            <p:cNvPr id="20498" name="Group 18"/>
            <p:cNvGrpSpPr/>
            <p:nvPr/>
          </p:nvGrpSpPr>
          <p:grpSpPr>
            <a:xfrm>
              <a:off x="8467" y="3053"/>
              <a:ext cx="360" cy="360"/>
              <a:chExt cx="144" cy="144"/>
            </a:xfrm>
          </p:grpSpPr>
          <p:cxnSp>
            <p:nvCxnSpPr>
              <p:cNvPr id="20525" name="Line 19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0526" name="Line 20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</p:spPr>
          </p:cxnSp>
        </p:grpSp>
        <p:sp>
          <p:nvSpPr>
            <p:cNvPr id="20499" name="Text Box 21"/>
            <p:cNvSpPr txBox="1"/>
            <p:nvPr/>
          </p:nvSpPr>
          <p:spPr>
            <a:xfrm>
              <a:off x="7387" y="120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grpSp>
          <p:nvGrpSpPr>
            <p:cNvPr id="20500" name="Group 22"/>
            <p:cNvGrpSpPr/>
            <p:nvPr/>
          </p:nvGrpSpPr>
          <p:grpSpPr>
            <a:xfrm>
              <a:off x="8467" y="1268"/>
              <a:ext cx="360" cy="360"/>
              <a:chExt cx="144" cy="144"/>
            </a:xfrm>
          </p:grpSpPr>
          <p:cxnSp>
            <p:nvCxnSpPr>
              <p:cNvPr id="20523" name="Line 23"/>
              <p:cNvCxnSpPr/>
              <p:nvPr/>
            </p:nvCxnSpPr>
            <p:spPr>
              <a:xfrm flipH="1" flipV="1">
                <a:off x="66" y="0"/>
                <a:ext cx="0" cy="144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0524" name="Line 24"/>
              <p:cNvCxnSpPr/>
              <p:nvPr/>
            </p:nvCxnSpPr>
            <p:spPr>
              <a:xfrm>
                <a:off x="0" y="144"/>
                <a:ext cx="144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</a:ln>
            </p:spPr>
          </p:cxnSp>
        </p:grpSp>
        <p:cxnSp>
          <p:nvCxnSpPr>
            <p:cNvPr id="20501" name="Line 25"/>
            <p:cNvCxnSpPr/>
            <p:nvPr/>
          </p:nvCxnSpPr>
          <p:spPr>
            <a:xfrm flipH="1">
              <a:off x="7867" y="1778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0502" name="Line 26"/>
            <p:cNvCxnSpPr/>
            <p:nvPr/>
          </p:nvCxnSpPr>
          <p:spPr>
            <a:xfrm flipH="1">
              <a:off x="7867" y="3720"/>
              <a:ext cx="0" cy="12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20503" name="Text Box 27"/>
            <p:cNvSpPr txBox="1"/>
            <p:nvPr/>
          </p:nvSpPr>
          <p:spPr>
            <a:xfrm>
              <a:off x="7387" y="492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FBD</a:t>
              </a:r>
            </a:p>
          </p:txBody>
        </p:sp>
        <p:cxnSp>
          <p:nvCxnSpPr>
            <p:cNvPr id="20504" name="Line 28"/>
            <p:cNvCxnSpPr/>
            <p:nvPr/>
          </p:nvCxnSpPr>
          <p:spPr>
            <a:xfrm flipH="1">
              <a:off x="532" y="3755"/>
              <a:ext cx="0" cy="156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Dot"/>
              <a:miter lim="800000"/>
              <a:tailEnd type="stealth" w="lg" len="lg"/>
            </a:ln>
          </p:spPr>
        </p:cxnSp>
        <p:sp>
          <p:nvSpPr>
            <p:cNvPr id="20505" name="Text Box 29"/>
            <p:cNvSpPr txBox="1"/>
            <p:nvPr/>
          </p:nvSpPr>
          <p:spPr>
            <a:xfrm>
              <a:off x="0" y="543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20506" name="Line 30"/>
            <p:cNvCxnSpPr/>
            <p:nvPr/>
          </p:nvCxnSpPr>
          <p:spPr>
            <a:xfrm flipH="1" flipV="1">
              <a:off x="1132" y="5337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sp>
          <p:nvSpPr>
            <p:cNvPr id="20507" name="Text Box 31"/>
            <p:cNvSpPr txBox="1"/>
            <p:nvPr/>
          </p:nvSpPr>
          <p:spPr>
            <a:xfrm>
              <a:off x="652" y="4115"/>
              <a:ext cx="132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t>出清</a:t>
              </a:r>
            </a:p>
          </p:txBody>
        </p:sp>
        <p:grpSp>
          <p:nvGrpSpPr>
            <p:cNvPr id="20508" name="Group 32"/>
            <p:cNvGrpSpPr/>
            <p:nvPr/>
          </p:nvGrpSpPr>
          <p:grpSpPr>
            <a:xfrm>
              <a:off x="6667" y="4940"/>
              <a:ext cx="640" cy="580"/>
              <a:chExt cx="256" cy="232"/>
            </a:xfrm>
          </p:grpSpPr>
          <p:sp>
            <p:nvSpPr>
              <p:cNvPr id="20518" name="Oval 33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20519" name="Line 34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20" name="Line 35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21" name="Line 36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22" name="Line 37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  <p:sp>
          <p:nvSpPr>
            <p:cNvPr id="20509" name="Text Box 38"/>
            <p:cNvSpPr txBox="1"/>
            <p:nvPr/>
          </p:nvSpPr>
          <p:spPr>
            <a:xfrm>
              <a:off x="3547" y="0"/>
              <a:ext cx="156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b="1">
                  <a:solidFill>
                    <a:srgbClr val="FFCC00"/>
                  </a:solidFill>
                </a:rPr>
                <a:t>乙站</a:t>
              </a:r>
            </a:p>
          </p:txBody>
        </p:sp>
        <p:sp>
          <p:nvSpPr>
            <p:cNvPr id="20510" name="Text Box 39"/>
            <p:cNvSpPr txBox="1"/>
            <p:nvPr/>
          </p:nvSpPr>
          <p:spPr>
            <a:xfrm>
              <a:off x="7330" y="0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JBD</a:t>
              </a:r>
            </a:p>
          </p:txBody>
        </p:sp>
        <p:grpSp>
          <p:nvGrpSpPr>
            <p:cNvPr id="20511" name="Group 40"/>
            <p:cNvGrpSpPr/>
            <p:nvPr/>
          </p:nvGrpSpPr>
          <p:grpSpPr>
            <a:xfrm>
              <a:off x="6570" y="140"/>
              <a:ext cx="640" cy="580"/>
              <a:chExt cx="256" cy="232"/>
            </a:xfrm>
          </p:grpSpPr>
          <p:sp>
            <p:nvSpPr>
              <p:cNvPr id="20513" name="Oval 41"/>
              <p:cNvSpPr/>
              <p:nvPr/>
            </p:nvSpPr>
            <p:spPr>
              <a:xfrm>
                <a:off x="40" y="24"/>
                <a:ext cx="181" cy="181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H</a:t>
                </a:r>
              </a:p>
            </p:txBody>
          </p:sp>
          <p:cxnSp>
            <p:nvCxnSpPr>
              <p:cNvPr id="20514" name="Line 42"/>
              <p:cNvCxnSpPr/>
              <p:nvPr/>
            </p:nvCxnSpPr>
            <p:spPr>
              <a:xfrm>
                <a:off x="0" y="0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15" name="Line 43"/>
              <p:cNvCxnSpPr/>
              <p:nvPr/>
            </p:nvCxnSpPr>
            <p:spPr>
              <a:xfrm flipH="1">
                <a:off x="0" y="176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16" name="Line 44"/>
              <p:cNvCxnSpPr/>
              <p:nvPr/>
            </p:nvCxnSpPr>
            <p:spPr>
              <a:xfrm flipV="1">
                <a:off x="200" y="8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0517" name="Line 45"/>
              <p:cNvCxnSpPr/>
              <p:nvPr/>
            </p:nvCxnSpPr>
            <p:spPr>
              <a:xfrm>
                <a:off x="208" y="184"/>
                <a:ext cx="48" cy="48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</p:grpSp>
        <p:cxnSp>
          <p:nvCxnSpPr>
            <p:cNvPr id="20512" name="Line 46"/>
            <p:cNvCxnSpPr/>
            <p:nvPr/>
          </p:nvCxnSpPr>
          <p:spPr>
            <a:xfrm flipH="1" flipV="1">
              <a:off x="7867" y="600"/>
              <a:ext cx="0" cy="60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</p:grpSp>
      <p:grpSp>
        <p:nvGrpSpPr>
          <p:cNvPr id="20483" name="Group 47"/>
          <p:cNvGrpSpPr/>
          <p:nvPr/>
        </p:nvGrpSpPr>
        <p:grpSpPr>
          <a:xfrm>
            <a:off x="1692275" y="3860800"/>
            <a:ext cx="5184775" cy="1800225"/>
            <a:chExt cx="8165" cy="2835"/>
          </a:xfrm>
        </p:grpSpPr>
        <p:sp>
          <p:nvSpPr>
            <p:cNvPr id="20485" name="AutoShape 48"/>
            <p:cNvSpPr/>
            <p:nvPr/>
          </p:nvSpPr>
          <p:spPr>
            <a:xfrm>
              <a:off x="4763" y="155"/>
              <a:ext cx="3402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FBD电路故障</a:t>
              </a:r>
            </a:p>
          </p:txBody>
        </p:sp>
        <p:sp>
          <p:nvSpPr>
            <p:cNvPr id="20486" name="AutoShape 49"/>
            <p:cNvSpPr/>
            <p:nvPr/>
          </p:nvSpPr>
          <p:spPr>
            <a:xfrm>
              <a:off x="0" y="1"/>
              <a:ext cx="3174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HDJ是否吸起</a:t>
              </a:r>
            </a:p>
          </p:txBody>
        </p:sp>
        <p:sp>
          <p:nvSpPr>
            <p:cNvPr id="20487" name="AutoShape 50"/>
            <p:cNvSpPr/>
            <p:nvPr/>
          </p:nvSpPr>
          <p:spPr>
            <a:xfrm>
              <a:off x="299" y="2041"/>
              <a:ext cx="2607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HDJ电路故障</a:t>
              </a:r>
            </a:p>
          </p:txBody>
        </p:sp>
        <p:cxnSp>
          <p:nvCxnSpPr>
            <p:cNvPr id="20488" name="AutoShape 51"/>
            <p:cNvCxnSpPr/>
            <p:nvPr/>
          </p:nvCxnSpPr>
          <p:spPr>
            <a:xfrm flipH="1">
              <a:off x="1608" y="1134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20489" name="箭头 283"/>
            <p:cNvCxnSpPr/>
            <p:nvPr/>
          </p:nvCxnSpPr>
          <p:spPr>
            <a:xfrm>
              <a:off x="3174" y="568"/>
              <a:ext cx="147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20490" name="Text Box 53"/>
            <p:cNvSpPr txBox="1"/>
            <p:nvPr/>
          </p:nvSpPr>
          <p:spPr>
            <a:xfrm>
              <a:off x="3288" y="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吸起</a:t>
              </a:r>
            </a:p>
          </p:txBody>
        </p:sp>
        <p:sp>
          <p:nvSpPr>
            <p:cNvPr id="20491" name="Text Box 54"/>
            <p:cNvSpPr txBox="1"/>
            <p:nvPr/>
          </p:nvSpPr>
          <p:spPr>
            <a:xfrm>
              <a:off x="1558" y="1247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</a:p>
          </p:txBody>
        </p:sp>
      </p:grpSp>
      <p:sp>
        <p:nvSpPr>
          <p:cNvPr id="20484" name="AutoShape 55"/>
          <p:cNvSpPr/>
          <p:nvPr/>
        </p:nvSpPr>
        <p:spPr>
          <a:xfrm>
            <a:off x="1190625" y="190500"/>
            <a:ext cx="6480175" cy="32416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3"/>
          <p:cNvSpPr>
            <a:spLocks noGrp="1"/>
          </p:cNvSpPr>
          <p:nvPr>
            <p:ph type="title"/>
          </p:nvPr>
        </p:nvSpPr>
        <p:spPr>
          <a:xfrm>
            <a:off x="107950" y="333375"/>
            <a:ext cx="8578850" cy="99377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 b="1">
                <a:latin typeface="宋体" pitchFamily="2" charset="-122"/>
                <a:sym typeface="宋体" pitchFamily="2" charset="-122"/>
              </a:rPr>
              <a:t>五办理到达复原时电路故障分析判断</a:t>
            </a:r>
          </a:p>
        </p:txBody>
      </p:sp>
      <p:sp>
        <p:nvSpPr>
          <p:cNvPr id="21507" name="Rectangle 2"/>
          <p:cNvSpPr>
            <a:spLocks noGrp="1"/>
          </p:cNvSpPr>
          <p:nvPr>
            <p:ph idx="1"/>
          </p:nvPr>
        </p:nvSpPr>
        <p:spPr>
          <a:xfrm>
            <a:off x="539750" y="1341438"/>
            <a:ext cx="5400675" cy="7905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/>
              <a:t>电路正常时继电器动作程序</a:t>
            </a:r>
          </a:p>
        </p:txBody>
      </p:sp>
      <p:grpSp>
        <p:nvGrpSpPr>
          <p:cNvPr id="21508" name="Group 4"/>
          <p:cNvGrpSpPr/>
          <p:nvPr/>
        </p:nvGrpSpPr>
        <p:grpSpPr>
          <a:xfrm>
            <a:off x="827088" y="2276475"/>
            <a:ext cx="7273925" cy="3875088"/>
            <a:chExt cx="11454" cy="6101"/>
          </a:xfrm>
        </p:grpSpPr>
        <p:sp>
          <p:nvSpPr>
            <p:cNvPr id="21509" name="Text Box 5"/>
            <p:cNvSpPr txBox="1"/>
            <p:nvPr/>
          </p:nvSpPr>
          <p:spPr>
            <a:xfrm>
              <a:off x="8574" y="4010"/>
              <a:ext cx="96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sp>
          <p:nvSpPr>
            <p:cNvPr id="21510" name="Text Box 6"/>
            <p:cNvSpPr txBox="1"/>
            <p:nvPr/>
          </p:nvSpPr>
          <p:spPr>
            <a:xfrm>
              <a:off x="10374" y="4032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sp>
          <p:nvSpPr>
            <p:cNvPr id="21511" name="Text Box 7"/>
            <p:cNvSpPr txBox="1"/>
            <p:nvPr/>
          </p:nvSpPr>
          <p:spPr>
            <a:xfrm>
              <a:off x="8552" y="5525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21512" name="Line 8"/>
            <p:cNvCxnSpPr/>
            <p:nvPr/>
          </p:nvCxnSpPr>
          <p:spPr>
            <a:xfrm flipH="1">
              <a:off x="9057" y="3172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1513" name="Line 9"/>
            <p:cNvCxnSpPr/>
            <p:nvPr/>
          </p:nvCxnSpPr>
          <p:spPr>
            <a:xfrm flipH="1">
              <a:off x="9054" y="4610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1514" name="Line 10"/>
            <p:cNvCxnSpPr/>
            <p:nvPr/>
          </p:nvCxnSpPr>
          <p:spPr>
            <a:xfrm>
              <a:off x="9699" y="4347"/>
              <a:ext cx="84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1515" name="Line 11"/>
            <p:cNvCxnSpPr/>
            <p:nvPr/>
          </p:nvCxnSpPr>
          <p:spPr>
            <a:xfrm flipH="1">
              <a:off x="9534" y="4130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1516" name="Line 12"/>
            <p:cNvCxnSpPr/>
            <p:nvPr/>
          </p:nvCxnSpPr>
          <p:spPr>
            <a:xfrm flipH="1">
              <a:off x="9579" y="559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1517" name="Line 13"/>
            <p:cNvCxnSpPr/>
            <p:nvPr/>
          </p:nvCxnSpPr>
          <p:spPr>
            <a:xfrm flipH="1">
              <a:off x="11454" y="4175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grpSp>
          <p:nvGrpSpPr>
            <p:cNvPr id="21518" name="Group 14"/>
            <p:cNvGrpSpPr/>
            <p:nvPr/>
          </p:nvGrpSpPr>
          <p:grpSpPr>
            <a:xfrm>
              <a:off x="0" y="0"/>
              <a:ext cx="11097" cy="3270"/>
              <a:chExt cx="11097" cy="3270"/>
            </a:xfrm>
          </p:grpSpPr>
          <p:cxnSp>
            <p:nvCxnSpPr>
              <p:cNvPr id="21519" name="Line 15"/>
              <p:cNvCxnSpPr/>
              <p:nvPr/>
            </p:nvCxnSpPr>
            <p:spPr>
              <a:xfrm flipH="1">
                <a:off x="3197" y="1478"/>
                <a:ext cx="3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21520" name="Text Box 16"/>
              <p:cNvSpPr txBox="1"/>
              <p:nvPr/>
            </p:nvSpPr>
            <p:spPr>
              <a:xfrm>
                <a:off x="6822" y="121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sp>
            <p:nvSpPr>
              <p:cNvPr id="21521" name="Text Box 17"/>
              <p:cNvSpPr txBox="1"/>
              <p:nvPr/>
            </p:nvSpPr>
            <p:spPr>
              <a:xfrm>
                <a:off x="9417" y="127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FUA</a:t>
                </a:r>
              </a:p>
            </p:txBody>
          </p:sp>
          <p:sp>
            <p:nvSpPr>
              <p:cNvPr id="21522" name="Text Box 18"/>
              <p:cNvSpPr txBox="1"/>
              <p:nvPr/>
            </p:nvSpPr>
            <p:spPr>
              <a:xfrm>
                <a:off x="6852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FUJ</a:t>
                </a:r>
              </a:p>
            </p:txBody>
          </p:sp>
          <p:sp>
            <p:nvSpPr>
              <p:cNvPr id="21523" name="Text Box 19"/>
              <p:cNvSpPr txBox="1"/>
              <p:nvPr/>
            </p:nvSpPr>
            <p:spPr>
              <a:xfrm>
                <a:off x="8577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BSJ</a:t>
                </a:r>
              </a:p>
            </p:txBody>
          </p:sp>
          <p:cxnSp>
            <p:nvCxnSpPr>
              <p:cNvPr id="21524" name="Line 20"/>
              <p:cNvCxnSpPr/>
              <p:nvPr/>
            </p:nvCxnSpPr>
            <p:spPr>
              <a:xfrm flipH="1">
                <a:off x="7977" y="1492"/>
                <a:ext cx="14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1525" name="Line 21"/>
              <p:cNvCxnSpPr/>
              <p:nvPr/>
            </p:nvCxnSpPr>
            <p:spPr>
              <a:xfrm flipH="1">
                <a:off x="7302" y="1732"/>
                <a:ext cx="0" cy="96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1526" name="Line 22"/>
              <p:cNvCxnSpPr/>
              <p:nvPr/>
            </p:nvCxnSpPr>
            <p:spPr>
              <a:xfrm>
                <a:off x="7857" y="2932"/>
                <a:ext cx="8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1527" name="Line 23"/>
              <p:cNvCxnSpPr/>
              <p:nvPr/>
            </p:nvCxnSpPr>
            <p:spPr>
              <a:xfrm flipH="1" flipV="1">
                <a:off x="7834" y="123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1528" name="Line 24"/>
              <p:cNvCxnSpPr/>
              <p:nvPr/>
            </p:nvCxnSpPr>
            <p:spPr>
              <a:xfrm flipH="1" flipV="1">
                <a:off x="7759" y="264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21529" name="Group 25"/>
              <p:cNvGrpSpPr/>
              <p:nvPr/>
            </p:nvGrpSpPr>
            <p:grpSpPr>
              <a:xfrm>
                <a:off x="9537" y="2692"/>
                <a:ext cx="360" cy="480"/>
                <a:chExt cx="144" cy="192"/>
              </a:xfrm>
            </p:grpSpPr>
            <p:cxnSp>
              <p:nvCxnSpPr>
                <p:cNvPr id="21548" name="Line 26"/>
                <p:cNvCxnSpPr/>
                <p:nvPr/>
              </p:nvCxnSpPr>
              <p:spPr>
                <a:xfrm flipH="1" flipV="1">
                  <a:off x="75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1549" name="Line 27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21530" name="Group 28"/>
              <p:cNvGrpSpPr/>
              <p:nvPr/>
            </p:nvGrpSpPr>
            <p:grpSpPr>
              <a:xfrm>
                <a:off x="10617" y="1252"/>
                <a:ext cx="480" cy="600"/>
                <a:chExt cx="192" cy="240"/>
              </a:xfrm>
            </p:grpSpPr>
            <p:cxnSp>
              <p:nvCxnSpPr>
                <p:cNvPr id="21545" name="Line 29"/>
                <p:cNvCxnSpPr/>
                <p:nvPr/>
              </p:nvCxnSpPr>
              <p:spPr>
                <a:xfrm>
                  <a:off x="0" y="144"/>
                  <a:ext cx="192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1546" name="Line 30"/>
                <p:cNvCxnSpPr/>
                <p:nvPr/>
              </p:nvCxnSpPr>
              <p:spPr>
                <a:xfrm flipH="1">
                  <a:off x="96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21547" name="未知"/>
                <p:cNvSpPr/>
                <p:nvPr/>
              </p:nvSpPr>
              <p:spPr bwMode="auto">
                <a:xfrm>
                  <a:off x="48" y="144"/>
                  <a:ext cx="48" cy="96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48" y="0"/>
                    </a:cxn>
                    <a:cxn ang="0">
                      <a:pos x="0" y="48"/>
                    </a:cxn>
                    <a:cxn ang="0">
                      <a:pos x="48" y="96"/>
                    </a:cxn>
                  </a:cxnLst>
                  <a:rect l="l" t="t" r="GT0" b="GT1"/>
                  <a:pathLst>
                    <a:path w="48" h="96">
                      <a:moveTo>
                        <a:pt x="48" y="0"/>
                      </a:moveTo>
                      <a:cubicBezTo>
                        <a:pt x="24" y="16"/>
                        <a:pt x="0" y="32"/>
                        <a:pt x="0" y="48"/>
                      </a:cubicBezTo>
                      <a:cubicBezTo>
                        <a:pt x="0" y="64"/>
                        <a:pt x="40" y="88"/>
                        <a:pt x="48" y="96"/>
                      </a:cubicBez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endParaRPr/>
                </a:p>
              </p:txBody>
            </p:sp>
          </p:grpSp>
          <p:sp>
            <p:nvSpPr>
              <p:cNvPr id="21531" name="Text Box 32"/>
              <p:cNvSpPr txBox="1"/>
              <p:nvPr/>
            </p:nvSpPr>
            <p:spPr>
              <a:xfrm>
                <a:off x="8454" y="102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  <p:grpSp>
            <p:nvGrpSpPr>
              <p:cNvPr id="21532" name="Group 33"/>
              <p:cNvGrpSpPr/>
              <p:nvPr/>
            </p:nvGrpSpPr>
            <p:grpSpPr>
              <a:xfrm>
                <a:off x="0" y="0"/>
                <a:ext cx="2880" cy="3053"/>
                <a:chExt cx="2880" cy="3053"/>
              </a:xfrm>
            </p:grpSpPr>
            <p:sp>
              <p:nvSpPr>
                <p:cNvPr id="21534" name="Text Box 34"/>
                <p:cNvSpPr txBox="1"/>
                <p:nvPr/>
              </p:nvSpPr>
              <p:spPr>
                <a:xfrm>
                  <a:off x="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FUJ</a:t>
                  </a:r>
                </a:p>
              </p:txBody>
            </p:sp>
            <p:cxnSp>
              <p:nvCxnSpPr>
                <p:cNvPr id="21535" name="Line 35"/>
                <p:cNvCxnSpPr/>
                <p:nvPr/>
              </p:nvCxnSpPr>
              <p:spPr>
                <a:xfrm flipH="1">
                  <a:off x="480" y="1615"/>
                  <a:ext cx="0" cy="7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21536" name="Text Box 36"/>
                <p:cNvSpPr txBox="1"/>
                <p:nvPr/>
              </p:nvSpPr>
              <p:spPr>
                <a:xfrm>
                  <a:off x="0" y="247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sp>
              <p:nvSpPr>
                <p:cNvPr id="21537" name="Text Box 37"/>
                <p:cNvSpPr txBox="1"/>
                <p:nvPr/>
              </p:nvSpPr>
              <p:spPr>
                <a:xfrm>
                  <a:off x="180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FXJ</a:t>
                  </a:r>
                </a:p>
              </p:txBody>
            </p:sp>
            <p:cxnSp>
              <p:nvCxnSpPr>
                <p:cNvPr id="21538" name="Line 38"/>
                <p:cNvCxnSpPr/>
                <p:nvPr/>
              </p:nvCxnSpPr>
              <p:spPr>
                <a:xfrm flipH="1">
                  <a:off x="1080" y="1375"/>
                  <a:ext cx="8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1539" name="Line 39"/>
                <p:cNvCxnSpPr/>
                <p:nvPr/>
              </p:nvCxnSpPr>
              <p:spPr>
                <a:xfrm flipH="1" flipV="1">
                  <a:off x="9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1540" name="Line 40"/>
                <p:cNvCxnSpPr/>
                <p:nvPr/>
              </p:nvCxnSpPr>
              <p:spPr>
                <a:xfrm flipH="1" flipV="1">
                  <a:off x="27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21541" name="Group 41"/>
                <p:cNvGrpSpPr/>
                <p:nvPr/>
              </p:nvGrpSpPr>
              <p:grpSpPr>
                <a:xfrm>
                  <a:off x="840" y="2455"/>
                  <a:ext cx="360" cy="480"/>
                  <a:chExt cx="144" cy="192"/>
                </a:xfrm>
              </p:grpSpPr>
              <p:cxnSp>
                <p:nvCxnSpPr>
                  <p:cNvPr id="21543" name="Line 42"/>
                  <p:cNvCxnSpPr/>
                  <p:nvPr/>
                </p:nvCxnSpPr>
                <p:spPr>
                  <a:xfrm flipH="1" flipV="1">
                    <a:off x="75" y="0"/>
                    <a:ext cx="0" cy="192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21544" name="Line 43"/>
                  <p:cNvCxnSpPr/>
                  <p:nvPr/>
                </p:nvCxnSpPr>
                <p:spPr>
                  <a:xfrm>
                    <a:off x="0" y="192"/>
                    <a:ext cx="14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</p:grpSp>
            <p:sp>
              <p:nvSpPr>
                <p:cNvPr id="21542" name="Text Box 44"/>
                <p:cNvSpPr txBox="1"/>
                <p:nvPr/>
              </p:nvSpPr>
              <p:spPr>
                <a:xfrm>
                  <a:off x="825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en-US"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21533" name="Oval 45"/>
              <p:cNvSpPr/>
              <p:nvPr/>
            </p:nvSpPr>
            <p:spPr>
              <a:xfrm>
                <a:off x="5114" y="808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-</a:t>
                </a:r>
              </a:p>
            </p:txBody>
          </p:sp>
        </p:grpSp>
      </p:grp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AutoShape 2"/>
          <p:cNvSpPr/>
          <p:nvPr/>
        </p:nvSpPr>
        <p:spPr>
          <a:xfrm>
            <a:off x="5005388" y="333375"/>
            <a:ext cx="3455987" cy="3025775"/>
          </a:xfrm>
          <a:prstGeom prst="roundRect">
            <a:avLst>
              <a:gd name="adj" fmla="val 16667"/>
            </a:avLst>
          </a:prstGeom>
          <a:noFill/>
          <a:ln w="38100">
            <a:solidFill>
              <a:srgbClr val="FF0000"/>
            </a:solidFill>
            <a:prstDash val="sysDot"/>
            <a:miter lim="800000"/>
          </a:ln>
        </p:spPr>
        <p:txBody>
          <a:bodyPr wrap="none"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      </a:t>
            </a:r>
          </a:p>
          <a:p>
            <a:pPr marL="0" lvl="0" indent="0" eaLnBrk="1" hangingPunct="1"/>
            <a:endParaRPr lang="zh-CN" altLang="en-US" sz="2800" b="1">
              <a:solidFill>
                <a:srgbClr val="FF0000"/>
              </a:solidFill>
            </a:endParaRP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</a:t>
            </a:r>
          </a:p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</a:rPr>
              <a:t>                      故障</a:t>
            </a:r>
          </a:p>
        </p:txBody>
      </p:sp>
      <p:grpSp>
        <p:nvGrpSpPr>
          <p:cNvPr id="22531" name="Group 3"/>
          <p:cNvGrpSpPr/>
          <p:nvPr/>
        </p:nvGrpSpPr>
        <p:grpSpPr>
          <a:xfrm>
            <a:off x="827088" y="333375"/>
            <a:ext cx="7273925" cy="2879725"/>
            <a:chExt cx="11454" cy="6101"/>
          </a:xfrm>
        </p:grpSpPr>
        <p:sp>
          <p:nvSpPr>
            <p:cNvPr id="22558" name="Text Box 4"/>
            <p:cNvSpPr txBox="1"/>
            <p:nvPr/>
          </p:nvSpPr>
          <p:spPr>
            <a:xfrm>
              <a:off x="8574" y="4010"/>
              <a:ext cx="96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TCJ</a:t>
              </a:r>
            </a:p>
          </p:txBody>
        </p:sp>
        <p:sp>
          <p:nvSpPr>
            <p:cNvPr id="22559" name="Text Box 5"/>
            <p:cNvSpPr txBox="1"/>
            <p:nvPr/>
          </p:nvSpPr>
          <p:spPr>
            <a:xfrm>
              <a:off x="10374" y="4032"/>
              <a:ext cx="1080" cy="57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HDJ</a:t>
              </a:r>
            </a:p>
          </p:txBody>
        </p:sp>
        <p:sp>
          <p:nvSpPr>
            <p:cNvPr id="22560" name="Text Box 6"/>
            <p:cNvSpPr txBox="1"/>
            <p:nvPr/>
          </p:nvSpPr>
          <p:spPr>
            <a:xfrm>
              <a:off x="8552" y="5525"/>
              <a:ext cx="1080" cy="57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zh-CN"/>
                <a:t>GDJ</a:t>
              </a:r>
            </a:p>
          </p:txBody>
        </p:sp>
        <p:cxnSp>
          <p:nvCxnSpPr>
            <p:cNvPr id="22561" name="Line 7"/>
            <p:cNvCxnSpPr/>
            <p:nvPr/>
          </p:nvCxnSpPr>
          <p:spPr>
            <a:xfrm flipH="1">
              <a:off x="9057" y="3172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2562" name="Line 8"/>
            <p:cNvCxnSpPr/>
            <p:nvPr/>
          </p:nvCxnSpPr>
          <p:spPr>
            <a:xfrm flipH="1">
              <a:off x="9054" y="4610"/>
              <a:ext cx="0" cy="84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2563" name="Line 9"/>
            <p:cNvCxnSpPr/>
            <p:nvPr/>
          </p:nvCxnSpPr>
          <p:spPr>
            <a:xfrm>
              <a:off x="9699" y="4347"/>
              <a:ext cx="840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2564" name="Line 10"/>
            <p:cNvCxnSpPr/>
            <p:nvPr/>
          </p:nvCxnSpPr>
          <p:spPr>
            <a:xfrm flipH="1">
              <a:off x="9534" y="4130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2565" name="Line 11"/>
            <p:cNvCxnSpPr/>
            <p:nvPr/>
          </p:nvCxnSpPr>
          <p:spPr>
            <a:xfrm flipH="1">
              <a:off x="9579" y="5592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cxnSp>
          <p:nvCxnSpPr>
            <p:cNvPr id="22566" name="Line 12"/>
            <p:cNvCxnSpPr/>
            <p:nvPr/>
          </p:nvCxnSpPr>
          <p:spPr>
            <a:xfrm flipH="1">
              <a:off x="11454" y="4175"/>
              <a:ext cx="0" cy="48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miter lim="800000"/>
              <a:tailEnd type="stealth" w="lg" len="lg"/>
            </a:ln>
          </p:spPr>
        </p:cxnSp>
        <p:grpSp>
          <p:nvGrpSpPr>
            <p:cNvPr id="22567" name="Group 13"/>
            <p:cNvGrpSpPr/>
            <p:nvPr/>
          </p:nvGrpSpPr>
          <p:grpSpPr>
            <a:xfrm>
              <a:off x="0" y="0"/>
              <a:ext cx="11097" cy="3270"/>
              <a:chExt cx="11097" cy="3270"/>
            </a:xfrm>
          </p:grpSpPr>
          <p:cxnSp>
            <p:nvCxnSpPr>
              <p:cNvPr id="22568" name="Line 14"/>
              <p:cNvCxnSpPr/>
              <p:nvPr/>
            </p:nvCxnSpPr>
            <p:spPr>
              <a:xfrm flipH="1">
                <a:off x="3197" y="1478"/>
                <a:ext cx="348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sp>
            <p:nvSpPr>
              <p:cNvPr id="22569" name="Text Box 15"/>
              <p:cNvSpPr txBox="1"/>
              <p:nvPr/>
            </p:nvSpPr>
            <p:spPr>
              <a:xfrm>
                <a:off x="6822" y="121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FDJ</a:t>
                </a:r>
              </a:p>
            </p:txBody>
          </p:sp>
          <p:sp>
            <p:nvSpPr>
              <p:cNvPr id="22570" name="Text Box 16"/>
              <p:cNvSpPr txBox="1"/>
              <p:nvPr/>
            </p:nvSpPr>
            <p:spPr>
              <a:xfrm>
                <a:off x="9417" y="1275"/>
                <a:ext cx="1080" cy="57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FUA</a:t>
                </a:r>
              </a:p>
            </p:txBody>
          </p:sp>
          <p:sp>
            <p:nvSpPr>
              <p:cNvPr id="22571" name="Text Box 17"/>
              <p:cNvSpPr txBox="1"/>
              <p:nvPr/>
            </p:nvSpPr>
            <p:spPr>
              <a:xfrm>
                <a:off x="6852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FUJ</a:t>
                </a:r>
              </a:p>
            </p:txBody>
          </p:sp>
          <p:sp>
            <p:nvSpPr>
              <p:cNvPr id="22572" name="Text Box 18"/>
              <p:cNvSpPr txBox="1"/>
              <p:nvPr/>
            </p:nvSpPr>
            <p:spPr>
              <a:xfrm>
                <a:off x="8577" y="2692"/>
                <a:ext cx="9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lang="zh-CN" altLang="zh-CN"/>
                  <a:t>BSJ</a:t>
                </a:r>
              </a:p>
            </p:txBody>
          </p:sp>
          <p:cxnSp>
            <p:nvCxnSpPr>
              <p:cNvPr id="22573" name="Line 19"/>
              <p:cNvCxnSpPr/>
              <p:nvPr/>
            </p:nvCxnSpPr>
            <p:spPr>
              <a:xfrm flipH="1">
                <a:off x="7977" y="1492"/>
                <a:ext cx="14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2574" name="Line 20"/>
              <p:cNvCxnSpPr/>
              <p:nvPr/>
            </p:nvCxnSpPr>
            <p:spPr>
              <a:xfrm flipH="1">
                <a:off x="7302" y="1732"/>
                <a:ext cx="0" cy="96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2575" name="Line 21"/>
              <p:cNvCxnSpPr/>
              <p:nvPr/>
            </p:nvCxnSpPr>
            <p:spPr>
              <a:xfrm>
                <a:off x="7857" y="2932"/>
                <a:ext cx="840" cy="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2576" name="Line 22"/>
              <p:cNvCxnSpPr/>
              <p:nvPr/>
            </p:nvCxnSpPr>
            <p:spPr>
              <a:xfrm flipH="1" flipV="1">
                <a:off x="7834" y="123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cxnSp>
            <p:nvCxnSpPr>
              <p:cNvPr id="22577" name="Line 23"/>
              <p:cNvCxnSpPr/>
              <p:nvPr/>
            </p:nvCxnSpPr>
            <p:spPr>
              <a:xfrm flipH="1" flipV="1">
                <a:off x="7759" y="2640"/>
                <a:ext cx="0" cy="480"/>
              </a:xfrm>
              <a:prstGeom prst="line">
                <a:avLst/>
              </a:prstGeom>
              <a:noFill/>
              <a:ln w="22225">
                <a:solidFill>
                  <a:schemeClr val="tx1"/>
                </a:solidFill>
                <a:miter lim="800000"/>
                <a:tailEnd type="stealth" w="lg" len="lg"/>
              </a:ln>
            </p:spPr>
          </p:cxnSp>
          <p:grpSp>
            <p:nvGrpSpPr>
              <p:cNvPr id="22578" name="Group 24"/>
              <p:cNvGrpSpPr/>
              <p:nvPr/>
            </p:nvGrpSpPr>
            <p:grpSpPr>
              <a:xfrm>
                <a:off x="9537" y="2692"/>
                <a:ext cx="360" cy="480"/>
                <a:chExt cx="144" cy="192"/>
              </a:xfrm>
            </p:grpSpPr>
            <p:cxnSp>
              <p:nvCxnSpPr>
                <p:cNvPr id="22597" name="Line 25"/>
                <p:cNvCxnSpPr/>
                <p:nvPr/>
              </p:nvCxnSpPr>
              <p:spPr>
                <a:xfrm flipH="1" flipV="1">
                  <a:off x="75" y="0"/>
                  <a:ext cx="0" cy="192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2598" name="Line 26"/>
                <p:cNvCxnSpPr/>
                <p:nvPr/>
              </p:nvCxnSpPr>
              <p:spPr>
                <a:xfrm>
                  <a:off x="0" y="192"/>
                  <a:ext cx="144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</p:grpSp>
          <p:grpSp>
            <p:nvGrpSpPr>
              <p:cNvPr id="22579" name="Group 27"/>
              <p:cNvGrpSpPr/>
              <p:nvPr/>
            </p:nvGrpSpPr>
            <p:grpSpPr>
              <a:xfrm>
                <a:off x="10617" y="1252"/>
                <a:ext cx="480" cy="600"/>
                <a:chExt cx="192" cy="240"/>
              </a:xfrm>
            </p:grpSpPr>
            <p:cxnSp>
              <p:nvCxnSpPr>
                <p:cNvPr id="22594" name="Line 28"/>
                <p:cNvCxnSpPr/>
                <p:nvPr/>
              </p:nvCxnSpPr>
              <p:spPr>
                <a:xfrm>
                  <a:off x="0" y="144"/>
                  <a:ext cx="192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2595" name="Line 29"/>
                <p:cNvCxnSpPr/>
                <p:nvPr/>
              </p:nvCxnSpPr>
              <p:spPr>
                <a:xfrm flipH="1">
                  <a:off x="96" y="0"/>
                  <a:ext cx="0" cy="144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22596" name="未知"/>
                <p:cNvSpPr/>
                <p:nvPr/>
              </p:nvSpPr>
              <p:spPr bwMode="auto">
                <a:xfrm>
                  <a:off x="48" y="144"/>
                  <a:ext cx="48" cy="96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48" y="0"/>
                    </a:cxn>
                    <a:cxn ang="0">
                      <a:pos x="0" y="48"/>
                    </a:cxn>
                    <a:cxn ang="0">
                      <a:pos x="48" y="96"/>
                    </a:cxn>
                  </a:cxnLst>
                  <a:rect l="l" t="t" r="GT0" b="GT1"/>
                  <a:pathLst>
                    <a:path w="48" h="96">
                      <a:moveTo>
                        <a:pt x="48" y="0"/>
                      </a:moveTo>
                      <a:cubicBezTo>
                        <a:pt x="24" y="16"/>
                        <a:pt x="0" y="32"/>
                        <a:pt x="0" y="48"/>
                      </a:cubicBezTo>
                      <a:cubicBezTo>
                        <a:pt x="0" y="64"/>
                        <a:pt x="40" y="88"/>
                        <a:pt x="48" y="96"/>
                      </a:cubicBezTo>
                    </a:path>
                  </a:pathLst>
                </a:custGeom>
                <a:noFill/>
                <a:ln w="19050">
                  <a:solidFill>
                    <a:schemeClr val="tx1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endParaRPr/>
                </a:p>
              </p:txBody>
            </p:sp>
          </p:grpSp>
          <p:sp>
            <p:nvSpPr>
              <p:cNvPr id="22580" name="Text Box 31"/>
              <p:cNvSpPr txBox="1"/>
              <p:nvPr/>
            </p:nvSpPr>
            <p:spPr>
              <a:xfrm>
                <a:off x="8454" y="102"/>
                <a:ext cx="1560" cy="57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spcBef>
                    <a:spcPct val="50000"/>
                  </a:spcBef>
                </a:pPr>
                <a:r>
                  <a:rPr b="1">
                    <a:solidFill>
                      <a:srgbClr val="FFCC00"/>
                    </a:solidFill>
                  </a:rPr>
                  <a:t>乙站</a:t>
                </a:r>
              </a:p>
            </p:txBody>
          </p:sp>
          <p:grpSp>
            <p:nvGrpSpPr>
              <p:cNvPr id="22581" name="Group 32"/>
              <p:cNvGrpSpPr/>
              <p:nvPr/>
            </p:nvGrpSpPr>
            <p:grpSpPr>
              <a:xfrm>
                <a:off x="0" y="0"/>
                <a:ext cx="2880" cy="3053"/>
                <a:chExt cx="2880" cy="3053"/>
              </a:xfrm>
            </p:grpSpPr>
            <p:sp>
              <p:nvSpPr>
                <p:cNvPr id="22583" name="Text Box 33"/>
                <p:cNvSpPr txBox="1"/>
                <p:nvPr/>
              </p:nvSpPr>
              <p:spPr>
                <a:xfrm>
                  <a:off x="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FUJ</a:t>
                  </a:r>
                </a:p>
              </p:txBody>
            </p:sp>
            <p:cxnSp>
              <p:nvCxnSpPr>
                <p:cNvPr id="22584" name="Line 34"/>
                <p:cNvCxnSpPr/>
                <p:nvPr/>
              </p:nvCxnSpPr>
              <p:spPr>
                <a:xfrm flipH="1">
                  <a:off x="480" y="1615"/>
                  <a:ext cx="0" cy="72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sp>
              <p:nvSpPr>
                <p:cNvPr id="22585" name="Text Box 35"/>
                <p:cNvSpPr txBox="1"/>
                <p:nvPr/>
              </p:nvSpPr>
              <p:spPr>
                <a:xfrm>
                  <a:off x="0" y="2475"/>
                  <a:ext cx="1080" cy="57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BSJ</a:t>
                  </a:r>
                </a:p>
              </p:txBody>
            </p:sp>
            <p:sp>
              <p:nvSpPr>
                <p:cNvPr id="22586" name="Text Box 36"/>
                <p:cNvSpPr txBox="1"/>
                <p:nvPr/>
              </p:nvSpPr>
              <p:spPr>
                <a:xfrm>
                  <a:off x="1800" y="1155"/>
                  <a:ext cx="1080" cy="58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zh-CN"/>
                    <a:t>FXJ</a:t>
                  </a:r>
                </a:p>
              </p:txBody>
            </p:sp>
            <p:cxnSp>
              <p:nvCxnSpPr>
                <p:cNvPr id="22587" name="Line 37"/>
                <p:cNvCxnSpPr/>
                <p:nvPr/>
              </p:nvCxnSpPr>
              <p:spPr>
                <a:xfrm flipH="1">
                  <a:off x="1080" y="1375"/>
                  <a:ext cx="840" cy="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2588" name="Line 38"/>
                <p:cNvCxnSpPr/>
                <p:nvPr/>
              </p:nvCxnSpPr>
              <p:spPr>
                <a:xfrm flipH="1" flipV="1">
                  <a:off x="9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2589" name="Line 39"/>
                <p:cNvCxnSpPr/>
                <p:nvPr/>
              </p:nvCxnSpPr>
              <p:spPr>
                <a:xfrm flipH="1" flipV="1">
                  <a:off x="2760" y="1135"/>
                  <a:ext cx="0" cy="480"/>
                </a:xfrm>
                <a:prstGeom prst="line">
                  <a:avLst/>
                </a:prstGeom>
                <a:noFill/>
                <a:ln w="22225">
                  <a:solidFill>
                    <a:schemeClr val="tx1"/>
                  </a:solidFill>
                  <a:miter lim="800000"/>
                  <a:tailEnd type="stealth" w="lg" len="lg"/>
                </a:ln>
              </p:spPr>
            </p:cxnSp>
            <p:grpSp>
              <p:nvGrpSpPr>
                <p:cNvPr id="22590" name="Group 40"/>
                <p:cNvGrpSpPr/>
                <p:nvPr/>
              </p:nvGrpSpPr>
              <p:grpSpPr>
                <a:xfrm>
                  <a:off x="840" y="2455"/>
                  <a:ext cx="360" cy="480"/>
                  <a:chExt cx="144" cy="192"/>
                </a:xfrm>
              </p:grpSpPr>
              <p:cxnSp>
                <p:nvCxnSpPr>
                  <p:cNvPr id="22592" name="Line 41"/>
                  <p:cNvCxnSpPr/>
                  <p:nvPr/>
                </p:nvCxnSpPr>
                <p:spPr>
                  <a:xfrm flipH="1" flipV="1">
                    <a:off x="75" y="0"/>
                    <a:ext cx="0" cy="192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  <a:tailEnd type="stealth" w="lg" len="lg"/>
                  </a:ln>
                </p:spPr>
              </p:cxnSp>
              <p:cxnSp>
                <p:nvCxnSpPr>
                  <p:cNvPr id="22593" name="Line 42"/>
                  <p:cNvCxnSpPr/>
                  <p:nvPr/>
                </p:nvCxnSpPr>
                <p:spPr>
                  <a:xfrm>
                    <a:off x="0" y="192"/>
                    <a:ext cx="144" cy="0"/>
                  </a:xfrm>
                  <a:prstGeom prst="line">
                    <a:avLst/>
                  </a:prstGeom>
                  <a:noFill/>
                  <a:ln w="22225">
                    <a:solidFill>
                      <a:schemeClr val="tx1"/>
                    </a:solidFill>
                    <a:miter lim="800000"/>
                  </a:ln>
                </p:spPr>
              </p:cxnSp>
            </p:grpSp>
            <p:sp>
              <p:nvSpPr>
                <p:cNvPr id="22591" name="Text Box 43"/>
                <p:cNvSpPr txBox="1"/>
                <p:nvPr/>
              </p:nvSpPr>
              <p:spPr>
                <a:xfrm>
                  <a:off x="825" y="0"/>
                  <a:ext cx="1560" cy="575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1pPr>
                  <a:lvl2pPr marL="4572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2pPr>
                  <a:lvl3pPr marL="9144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3pPr>
                  <a:lvl4pPr marL="13716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4pPr>
                  <a:lvl5pPr marL="1828800" indent="0" algn="l" defTabSz="914400" rtl="0" eaLnBrk="0" fontAlgn="base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effectLst/>
                      <a:latin typeface="Arial" pitchFamily="34" charset="0"/>
                      <a:ea typeface="宋体" pitchFamily="2" charset="-122"/>
                    </a:defRPr>
                  </a:lvl5pPr>
                </a:lstStyle>
                <a:p>
                  <a:pPr marL="0" lvl="0" indent="0" eaLnBrk="1" hangingPunct="1">
                    <a:spcBef>
                      <a:spcPct val="50000"/>
                    </a:spcBef>
                  </a:pPr>
                  <a:r>
                    <a:rPr lang="zh-CN" altLang="en-US" b="1">
                      <a:solidFill>
                        <a:srgbClr val="FFCC00"/>
                      </a:solidFill>
                    </a:rPr>
                    <a:t>甲站</a:t>
                  </a:r>
                </a:p>
              </p:txBody>
            </p:sp>
          </p:grpSp>
          <p:sp>
            <p:nvSpPr>
              <p:cNvPr id="22582" name="Oval 44"/>
              <p:cNvSpPr/>
              <p:nvPr/>
            </p:nvSpPr>
            <p:spPr>
              <a:xfrm>
                <a:off x="5114" y="808"/>
                <a:ext cx="600" cy="6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zh-CN"/>
                  <a:t>-</a:t>
                </a:r>
              </a:p>
            </p:txBody>
          </p:sp>
        </p:grpSp>
      </p:grpSp>
      <p:grpSp>
        <p:nvGrpSpPr>
          <p:cNvPr id="22532" name="Group 45"/>
          <p:cNvGrpSpPr/>
          <p:nvPr/>
        </p:nvGrpSpPr>
        <p:grpSpPr>
          <a:xfrm>
            <a:off x="107950" y="2635250"/>
            <a:ext cx="6464300" cy="4105275"/>
            <a:chExt cx="10180" cy="6805"/>
          </a:xfrm>
        </p:grpSpPr>
        <p:sp>
          <p:nvSpPr>
            <p:cNvPr id="22533" name="AutoShape 46"/>
            <p:cNvSpPr/>
            <p:nvPr/>
          </p:nvSpPr>
          <p:spPr>
            <a:xfrm>
              <a:off x="4650" y="155"/>
              <a:ext cx="2494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FDJ是否吸起</a:t>
              </a:r>
            </a:p>
          </p:txBody>
        </p:sp>
        <p:cxnSp>
          <p:nvCxnSpPr>
            <p:cNvPr id="22534" name="箭头 283"/>
            <p:cNvCxnSpPr/>
            <p:nvPr/>
          </p:nvCxnSpPr>
          <p:spPr>
            <a:xfrm>
              <a:off x="3174" y="568"/>
              <a:ext cx="1474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22535" name="Text Box 48"/>
            <p:cNvSpPr txBox="1"/>
            <p:nvPr/>
          </p:nvSpPr>
          <p:spPr>
            <a:xfrm>
              <a:off x="3288" y="0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</a:p>
          </p:txBody>
        </p:sp>
        <p:grpSp>
          <p:nvGrpSpPr>
            <p:cNvPr id="22536" name="Group 49"/>
            <p:cNvGrpSpPr/>
            <p:nvPr/>
          </p:nvGrpSpPr>
          <p:grpSpPr>
            <a:xfrm>
              <a:off x="0" y="1"/>
              <a:ext cx="3204" cy="5216"/>
              <a:chExt cx="3204" cy="5216"/>
            </a:xfrm>
          </p:grpSpPr>
          <p:sp>
            <p:nvSpPr>
              <p:cNvPr id="22551" name="AutoShape 50"/>
              <p:cNvSpPr/>
              <p:nvPr/>
            </p:nvSpPr>
            <p:spPr>
              <a:xfrm>
                <a:off x="0" y="0"/>
                <a:ext cx="3174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FUJ是否吸起</a:t>
                </a:r>
              </a:p>
            </p:txBody>
          </p:sp>
          <p:sp>
            <p:nvSpPr>
              <p:cNvPr id="22552" name="AutoShape 51"/>
              <p:cNvSpPr/>
              <p:nvPr/>
            </p:nvSpPr>
            <p:spPr>
              <a:xfrm>
                <a:off x="342" y="4082"/>
                <a:ext cx="2607" cy="1134"/>
              </a:xfrm>
              <a:prstGeom prst="flowChartAlternateProcess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BSJ励磁</a:t>
                </a:r>
              </a:p>
              <a:p>
                <a:pPr marL="0" lvl="0" indent="0" algn="ctr" eaLnBrk="1" hangingPunct="1"/>
                <a:r>
                  <a:rPr lang="zh-CN" altLang="en-US" b="1"/>
                  <a:t>电路故障</a:t>
                </a:r>
              </a:p>
            </p:txBody>
          </p:sp>
          <p:cxnSp>
            <p:nvCxnSpPr>
              <p:cNvPr id="22553" name="AutoShape 52"/>
              <p:cNvCxnSpPr/>
              <p:nvPr/>
            </p:nvCxnSpPr>
            <p:spPr>
              <a:xfrm flipH="1">
                <a:off x="1608" y="1133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22554" name="Text Box 53"/>
              <p:cNvSpPr txBox="1"/>
              <p:nvPr/>
            </p:nvSpPr>
            <p:spPr>
              <a:xfrm>
                <a:off x="1638" y="1248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吸起</a:t>
                </a:r>
              </a:p>
            </p:txBody>
          </p:sp>
          <p:sp>
            <p:nvSpPr>
              <p:cNvPr id="22555" name="AutoShape 54"/>
              <p:cNvSpPr/>
              <p:nvPr/>
            </p:nvSpPr>
            <p:spPr>
              <a:xfrm>
                <a:off x="30" y="2020"/>
                <a:ext cx="3174" cy="1131"/>
              </a:xfrm>
              <a:prstGeom prst="flowChartDecision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>
                <a:no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algn="ctr" eaLnBrk="1" hangingPunct="1"/>
                <a:r>
                  <a:rPr lang="zh-CN" altLang="en-US" b="1"/>
                  <a:t>BSJ是否吸起</a:t>
                </a:r>
              </a:p>
            </p:txBody>
          </p:sp>
          <p:cxnSp>
            <p:nvCxnSpPr>
              <p:cNvPr id="22556" name="AutoShape 55"/>
              <p:cNvCxnSpPr/>
              <p:nvPr/>
            </p:nvCxnSpPr>
            <p:spPr>
              <a:xfrm flipH="1">
                <a:off x="1629" y="3153"/>
                <a:ext cx="0" cy="91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22557" name="Text Box 56"/>
              <p:cNvSpPr txBox="1"/>
              <p:nvPr/>
            </p:nvSpPr>
            <p:spPr>
              <a:xfrm>
                <a:off x="1659" y="3268"/>
                <a:ext cx="1078" cy="57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r>
                  <a:rPr lang="zh-CN" altLang="en-US" b="1"/>
                  <a:t>落下</a:t>
                </a:r>
              </a:p>
            </p:txBody>
          </p:sp>
        </p:grpSp>
        <p:sp>
          <p:nvSpPr>
            <p:cNvPr id="22537" name="Text Box 57"/>
            <p:cNvSpPr txBox="1"/>
            <p:nvPr/>
          </p:nvSpPr>
          <p:spPr>
            <a:xfrm>
              <a:off x="7258" y="1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落下</a:t>
              </a:r>
              <a:endParaRPr lang="zh-CN" altLang="en-US"/>
            </a:p>
          </p:txBody>
        </p:sp>
        <p:cxnSp>
          <p:nvCxnSpPr>
            <p:cNvPr id="22538" name="AutoShape 58"/>
            <p:cNvCxnSpPr/>
            <p:nvPr/>
          </p:nvCxnSpPr>
          <p:spPr>
            <a:xfrm flipH="1">
              <a:off x="5896" y="929"/>
              <a:ext cx="0" cy="289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22539" name="AutoShape 59"/>
            <p:cNvCxnSpPr/>
            <p:nvPr/>
          </p:nvCxnSpPr>
          <p:spPr>
            <a:xfrm>
              <a:off x="7145" y="568"/>
              <a:ext cx="1361" cy="907"/>
            </a:xfrm>
            <a:prstGeom prst="bentConnector3">
              <a:avLst>
                <a:gd name="adj1" fmla="val 101175"/>
              </a:avLst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22540" name="AutoShape 60"/>
            <p:cNvCxnSpPr/>
            <p:nvPr/>
          </p:nvCxnSpPr>
          <p:spPr>
            <a:xfrm>
              <a:off x="5926" y="2496"/>
              <a:ext cx="2949" cy="453"/>
            </a:xfrm>
            <a:prstGeom prst="bentConnector3">
              <a:avLst>
                <a:gd name="adj1" fmla="val 98643"/>
              </a:avLst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22541" name="AutoShape 61"/>
            <p:cNvSpPr/>
            <p:nvPr/>
          </p:nvSpPr>
          <p:spPr>
            <a:xfrm>
              <a:off x="7259" y="1475"/>
              <a:ext cx="2495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FDJ电路故障</a:t>
              </a:r>
            </a:p>
          </p:txBody>
        </p:sp>
        <p:sp>
          <p:nvSpPr>
            <p:cNvPr id="22542" name="AutoShape 62"/>
            <p:cNvSpPr/>
            <p:nvPr/>
          </p:nvSpPr>
          <p:spPr>
            <a:xfrm>
              <a:off x="4318" y="3773"/>
              <a:ext cx="3174" cy="1131"/>
            </a:xfrm>
            <a:prstGeom prst="flowChartDecision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测X1X2电压</a:t>
              </a:r>
            </a:p>
          </p:txBody>
        </p:sp>
        <p:sp>
          <p:nvSpPr>
            <p:cNvPr id="22543" name="AutoShape 63"/>
            <p:cNvSpPr/>
            <p:nvPr/>
          </p:nvSpPr>
          <p:spPr>
            <a:xfrm>
              <a:off x="7686" y="2949"/>
              <a:ext cx="2495" cy="794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FUJ电路故障</a:t>
              </a:r>
            </a:p>
          </p:txBody>
        </p:sp>
        <p:cxnSp>
          <p:nvCxnSpPr>
            <p:cNvPr id="22544" name="AutoShape 64"/>
            <p:cNvCxnSpPr/>
            <p:nvPr/>
          </p:nvCxnSpPr>
          <p:spPr>
            <a:xfrm flipH="1">
              <a:off x="5938" y="4890"/>
              <a:ext cx="0" cy="91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22545" name="Text Box 65"/>
            <p:cNvSpPr txBox="1"/>
            <p:nvPr/>
          </p:nvSpPr>
          <p:spPr>
            <a:xfrm>
              <a:off x="5889" y="4978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有电</a:t>
              </a:r>
              <a:endParaRPr lang="zh-CN" altLang="en-US"/>
            </a:p>
          </p:txBody>
        </p:sp>
        <p:cxnSp>
          <p:nvCxnSpPr>
            <p:cNvPr id="22546" name="AutoShape 66"/>
            <p:cNvCxnSpPr/>
            <p:nvPr/>
          </p:nvCxnSpPr>
          <p:spPr>
            <a:xfrm>
              <a:off x="7464" y="4331"/>
              <a:ext cx="1361" cy="907"/>
            </a:xfrm>
            <a:prstGeom prst="bentConnector3">
              <a:avLst>
                <a:gd name="adj1" fmla="val 101175"/>
              </a:avLst>
            </a:prstGeom>
            <a:noFill/>
            <a:ln w="381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22547" name="Text Box 67"/>
            <p:cNvSpPr txBox="1"/>
            <p:nvPr/>
          </p:nvSpPr>
          <p:spPr>
            <a:xfrm>
              <a:off x="8845" y="4424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无电</a:t>
              </a:r>
              <a:endParaRPr lang="zh-CN" altLang="en-US"/>
            </a:p>
          </p:txBody>
        </p:sp>
        <p:sp>
          <p:nvSpPr>
            <p:cNvPr id="22548" name="AutoShape 68"/>
            <p:cNvSpPr/>
            <p:nvPr/>
          </p:nvSpPr>
          <p:spPr>
            <a:xfrm>
              <a:off x="4694" y="5785"/>
              <a:ext cx="2495" cy="1021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发车站故障</a:t>
              </a:r>
            </a:p>
            <a:p>
              <a:pPr marL="0" lvl="0" indent="0" algn="ctr" eaLnBrk="1" hangingPunct="1"/>
              <a:r>
                <a:rPr lang="zh-CN" altLang="en-US" b="1"/>
                <a:t>或外线故障</a:t>
              </a:r>
            </a:p>
          </p:txBody>
        </p:sp>
        <p:sp>
          <p:nvSpPr>
            <p:cNvPr id="22549" name="AutoShape 69"/>
            <p:cNvSpPr/>
            <p:nvPr/>
          </p:nvSpPr>
          <p:spPr>
            <a:xfrm>
              <a:off x="7599" y="5269"/>
              <a:ext cx="2495" cy="1083"/>
            </a:xfrm>
            <a:prstGeom prst="flowChartAlternateProcess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r>
                <a:rPr lang="zh-CN" altLang="en-US" b="1"/>
                <a:t>FXJ送电</a:t>
              </a:r>
            </a:p>
            <a:p>
              <a:pPr marL="0" lvl="0" indent="0" algn="ctr" eaLnBrk="1" hangingPunct="1"/>
              <a:r>
                <a:rPr lang="zh-CN" altLang="en-US" b="1"/>
                <a:t>电路故障</a:t>
              </a:r>
            </a:p>
          </p:txBody>
        </p:sp>
        <p:sp>
          <p:nvSpPr>
            <p:cNvPr id="22550" name="Text Box 70"/>
            <p:cNvSpPr txBox="1"/>
            <p:nvPr/>
          </p:nvSpPr>
          <p:spPr>
            <a:xfrm>
              <a:off x="5897" y="1362"/>
              <a:ext cx="1078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r>
                <a:rPr lang="zh-CN" altLang="en-US" b="1"/>
                <a:t>吸起</a:t>
              </a:r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https://d.book118.com/618037023100006023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5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6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7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999</Paragraphs>
  <Slides>41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45">
      <vt:lpstr>Arial</vt:lpstr>
      <vt:lpstr>Calibri</vt:lpstr>
      <vt:lpstr>宋体</vt:lpstr>
      <vt:lpstr>Office Theme</vt:lpstr>
      <vt:lpstr>办理到达复原时电路故障分析判断</vt:lpstr>
      <vt:lpstr>PowerPoint Presentation</vt:lpstr>
      <vt:lpstr>PowerPoint Presentation</vt:lpstr>
      <vt:lpstr>发车站办理请求发车时电路故障分析判断</vt:lpstr>
      <vt:lpstr>发车站请求发车电路故障分析判断</vt:lpstr>
      <vt:lpstr>PowerPoint Presentation</vt:lpstr>
      <vt:lpstr>PowerPoint Presentation</vt:lpstr>
      <vt:lpstr>接车站自动回执电路故障分析判断</vt:lpstr>
      <vt:lpstr>PowerPoint Presentation</vt:lpstr>
      <vt:lpstr>PowerPoint Presentation</vt:lpstr>
      <vt:lpstr>接车站办理同意接车时电路故障分析判断</vt:lpstr>
      <vt:lpstr>PowerPoint Presentation</vt:lpstr>
      <vt:lpstr>PowerPoint Presentation</vt:lpstr>
      <vt:lpstr>PowerPoint Presentation</vt:lpstr>
      <vt:lpstr>接车站自动回执电路故障分析判断</vt:lpstr>
      <vt:lpstr>PowerPoint Presentation</vt:lpstr>
      <vt:lpstr>PowerPoint Presentation</vt:lpstr>
      <vt:lpstr>列车到达后电路故障分析判断</vt:lpstr>
      <vt:lpstr>PowerPoint Presentation</vt:lpstr>
      <vt:lpstr>列车出发时电路故障分析判断</vt:lpstr>
      <vt:lpstr>PowerPoint Presentation</vt:lpstr>
      <vt:lpstr>PowerPoint Presentation</vt:lpstr>
      <vt:lpstr>一发车站办理请求发车时电路故障分析判断</vt:lpstr>
      <vt:lpstr>1发车站请求发车电路故障分析判断</vt:lpstr>
      <vt:lpstr>PowerPoint Presentation</vt:lpstr>
      <vt:lpstr>PowerPoint Presentation</vt:lpstr>
      <vt:lpstr>2接车站自动回执电路故障分析判断</vt:lpstr>
      <vt:lpstr>PowerPoint Presentation</vt:lpstr>
      <vt:lpstr>PowerPoint Presentation</vt:lpstr>
      <vt:lpstr>二接车站办理同意接车时电路故障分析判断</vt:lpstr>
      <vt:lpstr>PowerPoint Presentation</vt:lpstr>
      <vt:lpstr>PowerPoint Presentation</vt:lpstr>
      <vt:lpstr>PowerPoint Presentation</vt:lpstr>
      <vt:lpstr>三列车出发时电路故障分析判断</vt:lpstr>
      <vt:lpstr>PowerPoint Presentation</vt:lpstr>
      <vt:lpstr>PowerPoint Presentation</vt:lpstr>
      <vt:lpstr>四列车到达后电路故障分析判断</vt:lpstr>
      <vt:lpstr>PowerPoint Presentation</vt:lpstr>
      <vt:lpstr>五办理到达复原时电路故障分析判断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2024-08-30T06:46:53.844</cp:lastPrinted>
  <dcterms:created xsi:type="dcterms:W3CDTF">2024-08-29T22:46:53Z</dcterms:created>
  <dcterms:modified xsi:type="dcterms:W3CDTF">2024-08-29T22:46:58Z</dcterms:modified>
</cp:coreProperties>
</file>