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504AD7A-C296-43A6-9645-60D86A98CA1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49810-D242-4D55-AE80-9AFEBC4EA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7AC0E-9D9B-44A6-84A6-10A466D14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D0700-F0D5-40A7-95BF-B749D0B0E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CDD0F-7F83-438B-8A16-AAF26CE6B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F4AD53-9DB9-46B5-BF86-DD0FBE28A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B598E2-ADB1-4610-9508-8CBB1D765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272409-A30E-4ED2-BD7B-E39FDCD37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A4DD8-D0F1-4AF5-B7A2-B768EED77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E122F4-06D0-4E43-8FDD-507C5DD82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3E7F3-50E3-4153-B6B7-AEA5B4E95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726E4-C92C-4827-AB74-7A872917E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2AB429F-0110-46A4-A2AE-C5D2B8A0D90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AFA6335-1BD0-4965-BD85-F03E320EFF4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37065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加强班级管理助力学生全面成长发展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加强班级管理的重要性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建立和谐的师生关系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提升教师管理能力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促进学生全面发展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班级管理中的团队合作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班级管理的总结与展望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加强班级管理的重要性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班级管理的定义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级管理是教师通过组织、协调、指导和监督等方式对学生进行教育和管理的过程。其目的在于促进学生的学习和发展，培养学生的良好习惯和品质。良好的班级管理可以营造积极和谐的学习氛围，有助于学生全面成长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班级管理的目标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培养学生的学习兴趣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创设积极向上的学习氛围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提高学生的学习效率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培养学生的自学和合作能力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培养学生的自我管理能力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培养学生的自律意识和责任感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纪律严明原则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制定明确的纪律规定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严格执行纪律要求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激励引导原则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通过激励鼓励学生积极进取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引导学生建立正确的人生观和价值观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班级管理的原则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公平公正原则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对待每个学生都要公平公正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不偏袒任何一个学生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加强班级管理的重要性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激发学生学习的内在动力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提升学生学习积极性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创设和谐的班级氛围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促进学生心理健康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养成良好的学习和生活习惯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培养学生良好的行为习惯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增强班级集体荣誉感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提高班级凝聚力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班级管理的重要性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班级管理对于学生的全面成长发展至关重要。良好的班级管理可以帮助学生更好地融入学习环境，提升学习积极性，促进学生的心理健康，培养良好的行为习惯，增强班级凝聚力，推动学生全面发展，是学生教育工作中不可或缺的重要环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建立和谐的师生关系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师生关系的重要性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融洽的师生关系是成功的班级管理的基础。师生关系良好有助于学生的学习和成长。建立良好的师生关系，对于班级管理和学生全面发展都至关重要。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师生关系建立的方法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关心学生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尊重学生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给予学生适当的指导和帮助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解决师生矛盾的策略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保持冷静，理性思考问题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冷静应对矛盾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促进双方沟通，解决矛盾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推动师生关系的和谐发展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化解分歧，寻求共识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寻找共同点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互相理解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理解学生的需求和困难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帮助学生克服困难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共同努力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共同致力于学习和成长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鼓励学生积极参与并努力奋斗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建立互动机制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建立师生互动的平台和机会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促进师生之间的交流和合作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师生共同成长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互相尊重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建立师生之间的尊重关系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尊重学生的个性和成长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师生关系的重要性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师生关系是学校教育的核心，良好的师生关系有助于学生的全面发展。师生之间的和谐互动，可以激发学生学习的热情，促进学生的进步。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提升教师管理能力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教师管理能力的重要性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教师管理能力是保证班级管理有效进行的关键。提升教师管理能力有助于提高班级管理水平，帮助学生全面成长发展。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教师管理能力的要素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情商高，处理学生关系更和谐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情商管理能力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教学方法新，学生更易接受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知识渊博，学生更有信服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知识管理能力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多参与实践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观摩优秀教师授课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参与教研活动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建立良好的师德师风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以身作则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关心学生全面发展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提升教师管理能力的途径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继续学习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参加培训课程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阅读教育专业书籍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激励教师的管理创新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激励教师敢于探索新的管理方式，鼓励教师勇于尝试创新管理方法，肯定教师在管理方面的突出成绩。鼓励创新，推动教师管理水平的不断提升。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激励教师的管理创新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鼓励尝试新颖教学方法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探索新的管理方式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鼓励教师创造性地解决问题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勇于尝试创新管理方法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赞扬教师在管理方面的成功经验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肯定教师突出成绩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https://d.book118.com/618037065011006050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加强班级管理助力学生全面成长发展</vt:lpstr>
      <vt:lpstr>目录</vt:lpstr>
      <vt:lpstr>第一章 加强班级管理的重要性</vt:lpstr>
      <vt:lpstr> </vt:lpstr>
      <vt:lpstr>班级管理的目标</vt:lpstr>
      <vt:lpstr>班级管理的原则</vt:lpstr>
      <vt:lpstr>加强班级管理的重要性</vt:lpstr>
      <vt:lpstr>班级管理的重要性</vt:lpstr>
      <vt:lpstr>第2章 建立和谐的师生关系</vt:lpstr>
      <vt:lpstr>师生关系的重要性</vt:lpstr>
      <vt:lpstr>师生关系建立的方法</vt:lpstr>
      <vt:lpstr>解决师生矛盾的策略</vt:lpstr>
      <vt:lpstr>师生共同成长</vt:lpstr>
      <vt:lpstr> </vt:lpstr>
      <vt:lpstr>第3章 提升教师管理能力</vt:lpstr>
      <vt:lpstr> </vt:lpstr>
      <vt:lpstr>教师管理能力的要素</vt:lpstr>
      <vt:lpstr>提升教师管理能力的途径</vt:lpstr>
      <vt:lpstr> </vt:lpstr>
      <vt:lpstr>激励教师的管理创新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2024-09-29T15:05:30.436</cp:lastPrinted>
  <dcterms:created xsi:type="dcterms:W3CDTF">2024-09-29T07:05:30Z</dcterms:created>
  <dcterms:modified xsi:type="dcterms:W3CDTF">2024-09-29T07:05:32Z</dcterms:modified>
</cp:coreProperties>
</file>