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82B4C-D5F3-4D7C-AE71-14DEA473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4F020-3E37-4106-BBD2-A8136206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878D1-B62F-464F-81A9-DE1C52AD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4B005-11C0-43C9-8E07-00D43A2E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542D1-AE10-4D86-9A66-9B9A9941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99420F-B591-4000-87E0-64030A14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BAA57-6BDA-46ED-9B6D-4A2165A9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CF696-8D50-410C-B26F-17A6AF48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B3D47-FB1A-4FAE-80BD-41DA153B6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B0F0-FB92-4EA5-828D-C1A9F438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C96D5-CEB8-4C0A-9EE7-9ED2C50E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0042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春节文化遗产传统技艺的保护与传承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春节文化遗产传统技艺的概述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春节文化遗产传统技艺的保护现状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春节文化遗产传统技艺的传承和发展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春节文化遗产传统技艺的保护与传承的实践案例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春节文化遗产传统技艺的概述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春节是中国最重要的传统节日，具有悠久的历史和深厚的文化底蕴。春节起源于上古时代的岁首祈年祭祀，经过数千年的演变，逐渐成为集拜神祭祖、祈福辟邪、亲朋团圆、欢庆娱乐和饮食为一体的民俗大节。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在春节期间，人们会进行一系列的传统活动，如贴春联、放鞭炮、拜年、吃团圆饭、舞龙舞狮等，这些活动蕴含了丰富的文化内涵和历史价值。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春节的文化背景和历史渊源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春节文化遗产传统技艺包括制作年画、剪纸、灯笼、糖人等民间艺术，这些技艺具有鲜明的民族特点和地方特色。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画是中国传统的民间美术形式之一，具有独特的艺术风格和美学价值。剪纸是用剪刀或刻刀在纸上剪刻出各种图案，形式多样，内容丰富。灯笼是中国传统的照明器具，也是春节期间重要的装饰品。糖人是以糖为原料制作的食品，具有很高的观赏价值和美味口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春节文化遗产传统技艺的种类和特点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春节文化遗产传统技艺是中国传统文化的重要组成部分，具有丰富的历史、文化和艺术价值。这些技艺不仅代表了中华民族的智慧和创造力，也反映了中国社会的历史变迁和文化传承。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保护和传承春节文化遗产传统技艺对于弘扬中华文化、传承民族精神、促进文化交流具有重要意义。同时，这些技艺也可以为现代社会提供丰富的文化资源和精神财富，促进经济和社会的发展。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春节文化遗产传统技艺的价值和意义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春节文化遗产传统技艺的保护现状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保护的必要性和紧迫性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春节是中国最重要的传统节日之一，具有丰富的文化内涵和历史价值，是中华文化的重要组成部分。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随着现代化进程的加速，春节传统技艺面临消失和流失的风险，保护和传承这些技艺对于维护文化多样性和民族认同具有重要意义。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近年来，政府和社会各界对春节文化遗产传统技艺的保护意识逐渐增强，采取了一些措施，如非物质文化遗产名录的认定、传统技艺传承人的扶持等。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保护工作仍存在诸多不足，如保护机制不够完善、传承人老龄化严重、传统技艺流失和消亡等。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保护的现状和存在的问题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加强法律法规建设，为春节文化遗产传统技艺的保护提供法律保障。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加大对传承人的扶持力度，提高其生活待遇和社会地位，鼓励他们积极传承技艺。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78" b="145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保护的措施和方法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https://d.book118.com/618040042021006025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2024-09-01T15:07:13.018</cp:lastPrinted>
  <dcterms:created xsi:type="dcterms:W3CDTF">2024-09-01T07:07:13Z</dcterms:created>
  <dcterms:modified xsi:type="dcterms:W3CDTF">2024-09-01T07:07:15Z</dcterms:modified>
</cp:coreProperties>
</file>