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B54FA-015A-4580-A329-9FD112CC5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C6B07-7137-490B-BBF9-C2122B231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6682C-8BDA-4BE9-9AB2-8238CDE48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A0084-0AA7-419C-9CD0-3D12FE284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8F608D-C81B-408D-AF05-9F1C55DEE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3E2285-E541-45BF-9CBC-B2ED7AB71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C71C05-2276-4144-898A-D2DB68DFC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3B832-576C-4857-927C-029336A14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8DB0A-FDC5-4FD8-8AF4-28FB67213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E491F-627B-4ACF-9759-8F835C66B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4991D-72C0-4A3F-AA56-EC67BD94E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40042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社区生鲜行业痛点与解决措施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社区生鲜行业现状及发展趋势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社区生鲜行业痛点分析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社区生鲜行业现状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近年来，社区生鲜行业迅速崛起，为消费者提供了更加便捷、新鲜的购物体验。然而，随着行业竞争的加剧和消费者需求的多样化，社区生鲜行业也面临着诸多痛点。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痛点概述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本报告将围绕社区生鲜行业的痛点进行深入分析，并提出相应的解决措施，以期为行业的发展提供有益参考。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分析行业痛点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通过对社区生鲜行业的深入调研，挖掘行业中存在的痛点和问题，为后续的解决措施提供有针对性的建议。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提出解决措施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针对行业痛点，提出切实可行的解决措施，为社区生鲜行业的发展提供有力支持。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通过解决行业痛点，提升社区生鲜行业的整体竞争力和市场地位，推动行业的健康、可持续发展。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社区生鲜行业现状及发展趋势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5" r="13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社区生鲜行业规模逐年扩大，市场渗透率不断提高，已成为居民日常生活中不可或缺的一部分。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随着消费者对食品安全、品质、便捷性等方面的要求不断提高，社区生鲜行业增长速度加快，预计未来几年将保持高速增长。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消费者希望能够在离家近、方便购买的社区生鲜店购买所需商品，同时也希望享受到快捷的配送服务。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消费者对生鲜产品的品质要求越来越高，包括新鲜度、口感、营养价值等方面。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消费者希望能够在社区生鲜店购买到多样化的产品，满足不同的口味和饮食需求。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社区生鲜行业竞争激烈，包括大型超市、传统菜市场、线上电商平台等多个竞争对手。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社区生鲜行业的主要参与者包括大型连锁超市、社区生鲜店、线上电商平台等。其中，大型连锁超市具有品牌优势和规模效应，社区生鲜店则具有地理位置优势和便捷性优势，线上电商平台则具有价格优势和配送服务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社区生鲜行业痛点分析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社区生鲜供应链涉及农户、批发商、零售商等多个环节，目前各环节之间缺乏有效的整合和协作，导致供应链效率低下。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供应链分散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供应链各环节之间信息不透明，导致供需不匹配，造成资源浪费和成本增加。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由于供应链分散和信息不透明，导致物流成本居高不下，进一步压缩了社区生鲜行业的利润空间。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供应链整合不足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目前社区生鲜行业缺乏统一的产品质量标准，导致产品质量参差不齐，消费者难以判断产品质量。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产品标准不统一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质量监管不力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农户生产不规范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08" r="14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部分地区对社区生鲜行业的质量监管存在漏洞，导致劣质产品流入市场，损害消费者权益。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部分农户在生产过程中使用违禁农药、化肥等，导致产品质量不达标，对消费者健康造成潜在威胁。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产品质量参差不齐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季节性影响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部分生鲜产品受季节性影响较大，价格波动具有明显的季节性特征，给经营者和消费者带来不便。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市场信息不对称导致价格信号失真，经营者难以准确预测价格走势，增加了经营风险。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市场供需失衡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由于供应链整合不足和产品质量参差不齐等原因，导致市场供需失衡，价格波动大。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价格波动大，难以预测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部分社区生鲜店服务质量差，如员工态度不友善、缺斤少两等，影响消费者购物体验。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产品不新鲜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由于供应链和产品质量问题，部分社区生鲜店销售的产品不新鲜，甚至存在过期产品，严重损害消费者权益。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购买不便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部分社区生鲜店选址不佳、营业时间不合理等，导致消费者购买不便。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消费者体验不佳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https://d.book118.com/618040042055006035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2024-09-14T04:41:39.643</cp:lastPrinted>
  <dcterms:created xsi:type="dcterms:W3CDTF">2024-09-13T20:41:39Z</dcterms:created>
  <dcterms:modified xsi:type="dcterms:W3CDTF">2024-09-13T20:41:41Z</dcterms:modified>
</cp:coreProperties>
</file>