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84922-83F1-4F6F-A167-CFB83469DC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3F004-FE27-4029-9A20-0C3362C9D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77332-CC0B-400E-89FD-DF6794DCC9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CAC03A-3445-4EDD-8A6C-6832372C4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004DFC-7587-4B75-8D86-735B80185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251C0F-541B-472B-AA8A-AC5CCB6AE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45C1CE-3F5E-4320-B5E2-D3041A1F0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5F001D-071B-4C29-AAE0-C18E353F93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DF732-3C7E-483A-9B4F-8869268EA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46E9D-35F5-472C-97E1-A6F7D7175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72C78-BB53-464C-9B7C-892ECCD51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40071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护士培训工作中的传染病防控和无菌操作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无菌操作技术培训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传染病防控在护士培训中的实践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案例分析与实践演练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指由病原微生物引起的，具有传染性的疾病，可在人与人之间传播。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传染性强、传播速度快、易感人群广泛。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139" r="1013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通过飞沫、尘埃等途径传播，如流感、结核病等。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通过直接或间接接触患者或污染物品传播，如细菌性痢疾、皮肤感染等。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通过摄入污染的水、食物等传播，如霍乱、伤寒等。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通过血液、体液等途径传播，如乙肝、丙肝等。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消化道传播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血液传播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有效防控传染病可以降低患者交叉感染的风险，保障患者的生命安全。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保障医护人员安全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92" r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医护人员是传染病的高危人群，防控传染病可以降低医护人员的感染风险。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传染病的爆发和流行会对社会造成严重危害，防控传染病对于维护社会稳定具有重要意义。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传染病防控的重要性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无菌操作技术培训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15" b="281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无菌操作的基本原则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保持环境清洁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确保操作环境清洁，减少微生物污染。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区分清洁与污染区域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划分清洁和污染区域，避免交叉污染。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使用一次性物品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使用一次性无菌物品，避免重复使用。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操作前进行正确的洗手和手消毒，减少细菌传播。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042" r="260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333" b="1433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125" r="16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洗手与消毒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穿戴口罩、手套等防护用品，防止直接接触患者体液。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穿戴防护用品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使用正确的传递方式，避免交叉污染。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正确传递物品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无菌操作技术要点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在注射和采血操作中，严格遵守无菌操作原则，防止血液传播疾病。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注射与采血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在伤口护理中，注意无菌操作，避免感染。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708" b="11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在导管护理中，确保导管的无菌状态，预防相关感染。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导管护理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无菌操作在临床护理中的应用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传染病防控在护士培训中的实践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https://d.book118.com/618040071012006044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2024-09-23T21:58:31.091</cp:lastPrinted>
  <dcterms:created xsi:type="dcterms:W3CDTF">2024-09-23T13:58:31Z</dcterms:created>
  <dcterms:modified xsi:type="dcterms:W3CDTF">2024-09-23T13:58:33Z</dcterms:modified>
</cp:coreProperties>
</file>