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94F77-A7DE-467A-8364-A074DE37B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6DD36-DA7E-4583-B08D-696EC1929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AF802-7AAA-4A79-9580-29D839237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2EF8E9-750F-4441-A7E4-428A4D188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133A01-51BC-4998-8DD6-7A88A8FA6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6DD29F-7013-43DF-B77F-6CBA424A8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03BD0C-F113-4373-9D49-0D5516763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23333A-6CB0-4937-87B5-5CC7E92BB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82008A-A106-4A8B-BCDB-1C0BDCA7B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53022-FBCA-4B51-BC23-E617D3882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F1627-B5B0-4A3E-9F8A-E29F74DB2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4012206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护理执业能力提升培训课程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护理基础知识培训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护理安全与防护培训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护理沟通与人际交往能力培训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护理管理与创新培训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特殊护理领域培训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护理伦理与法律责任培训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护理基础知识培训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介绍护理学的起源、演变及发展趋势，帮助学员了解护理学科的发展脉络。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护理学发展史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护理基本概念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护理伦理与法律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阐述护理的定义、护理学的性质与任务、护理人员的角色与素质要求等基本概念。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培养学员的护理伦理意识，了解护理相关的法律法规，提高护理行为的规范性。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护理基本理论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包括患者床单位整理、口腔护理、皮肤护理、冷热应用等基础护理操作。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875" b="16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培训学员掌握急救技术，如心肺复苏、止血、包扎等，提高应对紧急状况的能力。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急救护理技能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针对不同专科特点，培训学员掌握专科护理操作技能，如手术室护理、危重病患护理等。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专科护理技能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护理操作技能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培训学员正确书写患者入院评估表、病情记录表、医嘱单等护理文书，要求内容真实、准确、完整。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护理记录规范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规范交接班流程，明确交接班内容，确保患者治疗和护理的连续性。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交接班制度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培训学员掌握护理查房的方法和技巧，提高发现问题和解决问题的能力。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护理查房制度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护理文书书写规范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护理安全与防护培训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患者安全防护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患者身份识别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确保准确识别患者身份，避免医疗差错。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预防意外伤害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采取措施预防患者跌倒、烫伤、走失等意外事件。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用药安全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确保正确给药、核对药物信息，避免用药错误。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https://d.book118.com/618040122060006042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2024-09-21T14:26:30.018</cp:lastPrinted>
  <dcterms:created xsi:type="dcterms:W3CDTF">2024-09-21T06:26:30Z</dcterms:created>
  <dcterms:modified xsi:type="dcterms:W3CDTF">2024-09-21T06:26:32Z</dcterms:modified>
</cp:coreProperties>
</file>