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7F42F-6CAC-40CB-940B-52B9FB0B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10EB2-341F-4B24-A810-E0F61AF2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73494-896F-4517-9671-B9F45549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E97B0-E619-4FF6-8EA9-2AAA1377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AFEE0-58A6-4FC7-A5AE-B50666476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38339-B23B-45C9-A5D7-49AD589F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76BC9-C8AA-4034-BC3E-DD8C97212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4E80B-D233-4B6C-B1E3-DD7D650C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34EE6-AEEE-4E8F-9A05-A6AD618A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C648-5031-4756-8987-B113EBA7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004CA-66D8-4D52-8D92-1B1EE43A1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0140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职场生存法则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职场基本素养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职场人际关系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职场心态与情绪管理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职场技能提升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职场道德与法律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职场发展与晋升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职场基本素养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合理安排时间，提高工作效率，避免拖延和浪费时间。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根据紧急程度和重要性，将任务进行合理排序，优先处理重要和紧急的任务。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制定计划与目标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制定明确的工作计划和目标，有助于更好地组织时间和任务。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尽量专注于单一任务，避免同时处理多个任务，以免分散注意力。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1" r="158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15" r="113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864" r="1586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在沟通中保持专注，理解对方的观点和需求。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用简洁明了的语言表达自己的观点和需求，避免模糊和含糊不清的表达。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通过提问和提供反馈来增进理解和交流，促进沟通的顺利进行。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注意自己的非语言信号，如肢体语言、面部表情等，以保持专业形象。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提问与反馈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尊重团队成员的意见和贡献，建立互信关系。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明确团队成员的分工，共同协作完成任务。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保持团队内部的有效沟通，及时解决问题和消除障碍。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通过团队建设活动和培训，增强团队凝聚力和合作精神。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明确自己的职业兴趣、优势和目标。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制定长期和短期的职业目标，并为之努力。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不断学习和提升自己的技能和能力，以适应职业发展的需求。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持续学习与提升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积极拓展人脉，建立良好的职业口碑，为未来的职业发展打下基础。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拓展人脉与建立口碑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职场人际关系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尊重上级的权威，及时沟通工作进展和遇到的问题，保持良好的工作关系。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按照上级的指示和要求，准确、高效地完成工作任务。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对于工作中的问题和改进点，可以适时向上级提出建设性意见和建议。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在保持良好合作的基础上，合理竞争，共同促进团队发展。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在工作中互相支持，共同解决问题，提高工作效率。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避免产生矛盾和冲突，保持和谐的工作氛围。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维护和谐关系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163" r="7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与下级的关系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指导与培养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指导下级完成工作任务，注重培养他们的能力和潜力。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对待下级要公平公正，避免偏袒或歧视。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激励下级的工作热情，关心他们的成长和发展。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遵守承诺，守时守约，树立良好的个人形象。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善于倾听和表达，增强沟通效果，减少误解和冲突。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513" b="185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990" b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在力所能及的范围内，乐于帮助他人，建立良好的口碑。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职场心态与情绪管理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保持对工作的热情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对工作保持高度的热情和兴趣，将工作视为实现自我价值的途径。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乐观面对工作挑战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以积极的心态看待工作中的困难和挑战，相信自己有能力克服。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持续学习新知识和技能，提升自己的竞争力，以适应职场的变化。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83" r="16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https://d.book118.com/618040140032006043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2024-09-22T17:08:28.980</cp:lastPrinted>
  <dcterms:created xsi:type="dcterms:W3CDTF">2024-09-22T09:08:29Z</dcterms:created>
  <dcterms:modified xsi:type="dcterms:W3CDTF">2024-09-22T09:08:31Z</dcterms:modified>
</cp:coreProperties>
</file>