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5EB38A-106B-42DF-BF05-DFA880F44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05AE69-4FCF-4CA0-B7CB-732AABB2D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99FB45-B62C-4147-BF07-496BAEFE7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F5316F-D2C1-4B26-95EF-413F80A24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B4FD58-B934-4FBA-84A0-A0290F88CC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048BDE-BDC3-42BB-B539-5BFF46A947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B45571-24C8-4864-90D4-6E94D5249D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D98E67-32CB-4C55-A916-35608717AC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F7E76D-2288-483F-94A2-56C992EE0A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402250-C3CF-495C-A682-97A114D20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BFC5C-750A-438E-92B6-E3954EED3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4112012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3_面向电力及综合能源的数字化建模及计算分析预测仿真技术</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汇报时间：2024-01-18</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电力及综合能源系统概述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数字化建模技术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计算分析预测仿真技术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关键技术挑战与解决方案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能源转型与电力市场变革</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随着可再生能源的大规模接入和电力市场的逐步开放，电力系统的运行和管理面临前所未有的挑战。数字化建模及计算分析预测仿真技术能够为电力系统的规划、运行和管理提供有力支持。</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综合能源系统的发展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综合能源系统涵盖了电力、热力、燃气等多种能源形式，其高效、安全、可持续运行需要数字化建模及计算分析预测仿真技术的支撑。</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智能化决策的需求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随着大数据、人工智能等技术的发展，电力系统及综合能源系统的决策越来越依赖于数据驱动的方法。数字化建模及计算分析预测仿真技术能够为智能化决策提供数据基础和算法支持。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在计算分析预测方法方面，国内外学者广泛研究了基于数据驱动、物理模型驱动以及混合驱动的方法，为电力系统及综合能源系统的分析预测提供了有力工具。</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计算分析预测方法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国内外学者在电力系统元件建模、系统级建模以及模型验证等方面取得了显著进展，为电力系统的仿真分析提供了坚实基础。</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电力系统数字化建模</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综合能源系统的建模与仿真已成为研究热点，涉及多能流计算、优化调度、可靠性评估等多个方面。</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综合能源系统建模与仿真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本文旨在深入研究面向电力及综合能源的数字化建模及计算分析预测仿真技术，提出一套系统性的理论和方法体系，为电力系统及综合能源系统的规划、运行和管理提供科学依据和决策支持。</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文将从以下几个方面展开研究：（1）电力系统及综合能源系统的数字化建模方法；（2）基于数字化模型的计算分析预测方法；（3）数字化建模及计算分析预测仿真技术在电力系统及综合能源系统中的应用案例；（4）未来发展趋势与挑战。通过本文的研究，期望能够为推动电力系统及综合能源系统的智能化发展做出贡献。</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研究内容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电力及综合能源系统概述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电力系统定义</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由发电、输电、变电、配电和用电等环节组成的电能生产与消费系统。</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电力系统组成</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包括电源、电力网络和负荷中心三大部分，涵盖各种类型的发电厂、变电站、输配电线路和配电设备。</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电力系统运行</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涉及电能的产生、传输、分配和使用，需确保系统安全、稳定、经济地运行。</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综合能源系统定义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一定区域内利用先进的物理信息技术和创新管理模式，整合区域内煤炭、石油、天然气、电能、热能等多种能源，实现多种异质能源子系统之间的协调规划、优化运行，协同管理、交互响应和互补互济，在满足系统内多元化用能需求的同时，提高能源利用效率，促进能源可持续发展的一种新型一体化的能源系统。</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综合能源系统特点</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包括能源互补性、设备互联性、系统智能性、供需互动性、用能经济性等。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综合能源系统定义与特点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电力及综合能源系统发展趋势</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新能源占比逐步提高</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随着环保意识的增强和可再生能源技术的发展，新能源在电力及综合能源系统中的占比将逐步提高。</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电力电子化趋势明显</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电力电子技术的发展将推动电力及综合能源系统的变革，提高系统效率和灵活性。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数字化、智能化水平不断提升</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大数据、人工智能等技术的发展将促进电力及综合能源系统的数字化、智能化水平不断提升，实现更加精准高效的能源管理和优化。</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多能互补、协同优化成为重要方向</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电力及综合能源系统将向多能互补、协同优化的方向发展，提高能源利用效率和系统经济性。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数字化建模技术</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利用物理定律和方程描述系统的动态行为，适用于简单、确定的系统。</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基于物理的建模方法</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通过收集和分析大量数据来揭示系统内在规律和特征，适用于复杂、不确定的系统。</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数据驱动的建模方法</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结合物理和数据驱动的方法，充分利用两者的优势，提高模型的准确性和适用性。</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混合建模方法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数字化建模方法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电力元件建模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对发电机、变压器、输电线路等电力元件进行数字化建模，描述其电气特性和动态行为。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电力系统动态仿真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基于电力元件模型，构建电力系统的动态仿真模型，模拟系统的运行过程和动态响应。</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电力系统稳定性分析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利用仿真模型进行电力系统的稳定性分析，评估系统在扰动下的稳定性和恢复能力。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电力系统数字化建模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综合能源系统仿真</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基于多能源耦合模型，构建综合能源系统的仿真模型，模拟系统的运行过程和能量流动。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综合能源系统优化分析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利用仿真模型进行综合能源系统的优化分析，提出系统运行和管理的优化策略。</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多能源耦合建模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对电力、热力、燃气等多种能源进行耦合建模，描述它们之间的相互作用和影响。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综合能源系统数字化建模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https://d.book118.com/618041120120006034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2024-09-13T07:25:46.705</cp:lastPrinted>
  <dcterms:created xsi:type="dcterms:W3CDTF">2024-09-12T23:25:46Z</dcterms:created>
  <dcterms:modified xsi:type="dcterms:W3CDTF">2024-09-12T23:25:48Z</dcterms:modified>
</cp:coreProperties>
</file>