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54BFC-3D2C-44E4-8959-7FBC7B70C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7031A-FC34-4535-9C41-F0D5E45C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29881-46CF-47B9-B784-14CAF0551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559F9-5F97-44AA-BFE9-81B17129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674FD-6C1A-4976-83D1-C243AEF5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E7F62-7E5E-4A60-B8C3-7CEE7766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6C369-EA6F-4E25-848C-ADFE48695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ADC51-7414-4228-8AA2-D8058E462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24118-A708-4DB7-9234-426BC7BAE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FAF5B-8972-4D3D-A53B-0ACBED29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4CBA6-F368-4B71-B9CF-8000A399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1137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中国巷道格栅行业市场现状分析及竞争格局与投资发展研究报告(2024-2029版)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中国巷道格栅行业市场概述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中国巷道格栅行业竞争格局分析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中国巷道格栅行业发展趋势分析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中国巷道格栅行业投资机会与风险分析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巷道格栅作为地下工程中的重要结构，对于保障工程安全、提高工程质量具有重要作用。随着我国城市化进程的加速，地下工程建设数量不断增加，巷道格栅的需求量也随之增长。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目前，我国巷道格栅行业正处于快速发展阶段，市场竞争激烈，行业集中度逐渐提高。同时，国家政策对于地下工程的安全性和环保性要求也越来越高，对于巷道格栅行业的发展提出了更高的要求。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本研究报告旨在全面分析中国巷道格栅行业的市场现状、竞争格局及未来发展趋势，为投资者和行业内企业提供决策参考。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针对行业内企业，提供市场拓展、产品创新和品牌建设等方面的策略建议，帮助企业提升市场竞争力。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通过深入调查和分析，了解当前市场需求、竞争态势和行业发展趋势，为投资者提供投资策略建议。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本报告主要研究中国巷道格栅行业的市场现状、竞争格局及未来发展趋势，不涉及具体企业的经营状况和财务数据等方面的内容。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研究范围覆盖全国范围内巷道格栅行业的发展情况，重点分析市场需求、竞争态势和政策环境等方面的影响因素。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中国巷道格栅行业市场概述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巷道格栅行业是指生产和销售巷道格栅产品的行业。巷道格栅是一种用于地下工程、隧道、矿井等场所的支护结构，具有承载能力强、安全可靠等特点。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根据不同的分类标准，巷道格栅行业可以分为不同的类型。按材质可分为钢铁格栅、混凝土格栅等；按用途可分为隧道格栅、矿用格栅等。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中国巷道格栅行业的市场规模不断扩大，随着地下工程、隧道等基础设施建设的不断增加，市场需求也在逐步增长。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近年来，中国巷道格栅行业的年增长率保持在10%左右，预计未来几年将继续保持稳定增长。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年增长率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目前，中国巷道格栅行业的市场份额较为分散，尚未形成明显的寡头垄断格局。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行业内主要企业包括中铁建工集团、中国建筑集团、山东路桥等大型建筑企业，以及专业生产巷道格栅产品的中小企业。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中国巷道格栅行业竞争格局分析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巷道格栅行业内企业数量众多，但大多数为小型企业，规模较小，市场份额较低。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行业内存在一定程度的同质化竞争，价格战成为企业竞争的主要手段之一。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行业内企业技术水平参差不齐，部分企业技术水平较低，缺乏核心竞争力。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巷道格栅行业市场主要集中在东部沿海地区，其中江苏省、浙江省和山东省是行业内企业数量最多的地区。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行业内大型企业市场份额较高，但中小企业也不断涌现，市场竞争日益激烈。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随着环保要求的提高和技术的不断进步，行业内企业将面临更大的竞争压力。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巷道格栅行业集中度较低，行业内企业数量众多，但大多数为小型企业，市场份额较小。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行业内大型企业虽然数量不多，但市场份额较高，具有一定的竞争优势。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随着市场竞争的加剧和环保要求的提高，行业内企业将面临更大的整合压力，行业集中度有望进一步提高。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中国巷道格栅行业发展趋势分析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环保要求推动技术升级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随着环保要求的提高，巷道格栅行业将不断推动技术升级和环保材料的应用，以提高产品质量和环保性能。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智能化和自动化生产趋势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随着工业4.0的推进，巷道格栅行业将逐步实现智能化和自动化生产，提高生产效率和产品质量。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随着城市化进程的加速和基础设施建设的不断推进，巷道格栅产品的市场需求将持续增长。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研发和应用新型材料，提高巷道格栅产品的性能和寿命，满足不同领域的需求。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智能化技术的融合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将物联网、大数据、人工智能等先进技术融入巷道格栅产品的设计和生产过程中，提高产品的智能化水平和附加值。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针对不同客户的需求，提供定制化的巷道格栅产品和服务，满足客户的个性化需求。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技术创新趋势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https://d.book118.com/618041137034006030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2024-09-06T14:08:04.783</cp:lastPrinted>
  <dcterms:created xsi:type="dcterms:W3CDTF">2024-09-06T06:08:04Z</dcterms:created>
  <dcterms:modified xsi:type="dcterms:W3CDTF">2024-09-06T06:08:06Z</dcterms:modified>
</cp:coreProperties>
</file>