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705A2-5C60-4728-8DEB-51DFB082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9658D-BE10-46BA-87C6-E7F3E02F5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9F80FF-57A5-469D-BD1D-6E38A9867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527EB-348A-4735-85AF-51CC2CB99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2BB99-8311-49D2-8665-423610673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E30A9-BF35-4162-8049-925DA3F9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A30C8-0563-4F84-B337-F717A5829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BC9BC-F081-4AD3-BED2-7DB35D41D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CCF05-4E41-4377-99FB-4E9A7865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0E8D8-BDFE-47BF-A2F1-4A29B052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FEA89-B32F-466F-B1A2-B26B7A760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2102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妇产科护理早产的教学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妇产科护理在早产中的应用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妇产科护理人员的培训与教育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12" b="48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早产是指妊娠满28周至不足37周间分娩者。此时娩出的新生儿称早产儿，体重1000～2499g。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早产的分类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根据孕周，可将早产分为轻度早产（32～36周）、中度早产（28～31周）和重度早产（24～27周）。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早产的原因包括多胎妊娠、羊水过多、胎膜早破、胎盘早剥、子宫颈闭锁不全等。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定期产检，及时发现并处理孕期并发症和合并症，保持健康的生活方式等。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提供心理支持，指导产妇保持良好心态，避免过度紧张和焦虑；提供生活指导，如饮食、运动等方面的建议；提供专业护理，如监测母婴生命体征等。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63" r="322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28" r="323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根据早产儿的具体情况，采取个性化的护理措施，确保母婴安全。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包括保暖、喂养、日常护理、预防感染等方面，同时需密切观察病情变化，及时处理异常情况。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早产儿的护理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早产儿可能存在吸吮和吞咽能力不足等问题，需根据具体情况采取适当的喂养方式。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早产儿容易出现生理性黄疸，一般无需特殊处理，但需密切观察病情变化，防止病理性黄疸的发生。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早产儿免疫系统尚未发育完全，容易感染病菌，需加强日常护理和监测，及时发现并处理感染症状。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早产儿常见问题及处理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妇产科护理在早产中的应用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通过定期产检，及时发现并处理可能导致早产的高危因素，如妊娠期高血压、糖尿病等。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为孕妇提供心理支持，缓解其焦虑、抑郁等情绪问题，有助于降低早产风险。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向孕妇普及早产相关知识，提高其自我保护意识和能力。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密切监测胎儿的胎心、胎动等情况，及时发现并处理胎儿窘迫等紧急情况。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监测胎儿情况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对于可能早产的孕妇，医生会采取措施促进胎儿肺成熟，降低新生儿呼吸窘迫综合征的风险。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促进胎儿肺成熟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在分娩过程中，护士会协助医生进行手术操作，确保分娩过程顺利进行。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协助分娩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https://d.book118.com/618042102122006031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2024-09-08T21:09:38.427</cp:lastPrinted>
  <dcterms:created xsi:type="dcterms:W3CDTF">2024-09-08T13:09:38Z</dcterms:created>
  <dcterms:modified xsi:type="dcterms:W3CDTF">2024-09-08T13:09:40Z</dcterms:modified>
</cp:coreProperties>
</file>