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1218E-7EF0-413A-B3A2-02E94164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84783-860D-414D-AD5D-F8B0C711B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B13DC-A623-4EC7-844C-F5121E5A2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7BD3D-BAB7-4695-AA49-5EB8051DB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52ECC-51FD-442E-AB09-E390CB5E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4B65B-5139-4E3C-B809-740D57FBB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05434-0329-4F94-AB5C-B8371326E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D4C94-F524-45D1-ADD5-8ABEE10C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D0237-8314-4ABE-9351-1EB375322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F8089-7C94-4B69-8B06-2754748A6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24635-CB37-4DB0-8DA9-3FA4C5200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3041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公司技术支持类年终总结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技术支持工作回顾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技术支持成果展示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技术支持工作挑战分析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未来技术支持工作展望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技术支持工作优化建议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强调技术支持在公司运营中的重要性，提高团队士气和凝聚力。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展示技术支持团队的成绩和贡献，促进公司内部对技术支持工作的认可和尊重。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576" b="95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36" r="12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回顾过去一年的技术支持工作，总结经验教训，为新的一年提供改进方向。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技术支持团队的人员组成、工作职责和分工。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过去一年技术支持工作的主要成果和亮点。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工作中遇到的问题和挑战，以及应对措施和效果。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对未来一年技术支持工作的规划和展望。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技术支持工作回顾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全年共处理技术支持案例XX余件，较去年增长XX%。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技术支持案例数量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客户对技术支持的满意度达到XX分以上（满分100分），较去年提高XX%。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平均响应时间缩短至XX小时内，较去年提高XX%。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技术支持响应时间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全年技术支持工作概览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342" b="22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重点技术支持项目回顾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重大项目支持情况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成功支持了XX个重大项目，包括XX系统的升级和XX平台的搭建等。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疑难问题解决情况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针对客户反馈的疑难问题，及时组织专家团队进行会诊和解决，有效提高了客户满意度。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技术创新与应用情况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在技术支持过程中，积极探索新技术应用和创新解决方案，如引入AI技术提高故障诊断准确率等。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加强团队内部沟通和协作，定期组织团队建设活动，提高团队凝聚力和工作效率。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培训计划和实施情况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制定全面的培训计划，涵盖产品知识、技术支持技能、沟通技巧等方面，通过线上和线下培训相结合的方式，确保团队成员不断提升自身能力。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定期对培训成果进行评估和反馈，针对不足之处及时调整培训计划和内容，确保培训效果达到预期目标。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技术支持团队建设和培训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技术支持成果展示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经过对客户的调查，整体满意度达到了90%以上，显示出客户对我们技术支持服务的高度认可。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客户对我们技术支持团队的专业水平、响应速度和服务态度等方面给予了高度评价。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通过调查，我们了解到客户对技术支持的个性化需求和期望，为今后的服务提升提供了方向。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响应时间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平均响应时间在1小时内，保证了客户在遇到问题时能够及时得到我们的帮助和支持。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故障解决率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在过去的一年中，我们的故障解决率达到了95%以上，表明我们的技术支持团队具备高效解决问题的能力。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处理时长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大部分故障能够在24小时内得到妥善处理，体现了我们技术支持团队的高效工作能力。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542" b="2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06" r="1330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故障解决率和响应时间统计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我们成功引入了人工智能和机器学习等新技术，提高了故障识别的准确性和处理效率。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通过对技术支持流程的梳理和优化，我们减少了客户等待时间，提高了服务效率。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我们建立完善了技术支持知识库，为团队成员提供了宝贵的学习和培训资源，提高了整体技术水平。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技术创新和改进成果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https://d.book118.com/618043041017006025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2024-09-01T14:40:31.736</cp:lastPrinted>
  <dcterms:created xsi:type="dcterms:W3CDTF">2024-09-01T06:40:31Z</dcterms:created>
  <dcterms:modified xsi:type="dcterms:W3CDTF">2024-09-01T06:40:33Z</dcterms:modified>
</cp:coreProperties>
</file>