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BA3E61-6889-4CF2-8136-B55F25E667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0B67D7-D0B2-4CB0-804E-A2ED0A6CB6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BA7A07-90E8-4778-9A25-0A5F3AB375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54D1D8-6586-426A-857D-D112EDC1CB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76028D-AB82-4D89-8721-7723242B79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733D79-1AED-47D1-91E2-163E688A10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2FEFB4-2166-40CB-92EB-241AD679B4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133F2C-8632-4239-B76B-7162C41F54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C312B9-B3B4-4141-9DA5-5233B02214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7E6EA3-21D3-429B-98EC-6164D17560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59EE70-A214-405B-986A-CE0DBFEDCB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45032076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继承爱过传统弘扬民族精神课件</a:t>
            </a:r>
          </a:p>
        </p:txBody>
      </p:sp>
      <p:sp>
        <p:nvSpPr>
          <p:cNvPr id="5" name="AutoShape 5"/>
          <p:cNvSpPr/>
          <p:nvPr/>
        </p:nvSpPr>
        <p:spPr>
          <a:xfrm>
            <a:off x="240326" y="276691"/>
            <a:ext cx="1591602" cy="4191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爱国主义的内涵与意义</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中华民族的优秀传统</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继承和发扬民族精神</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爱国主义在当代中国的实践</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弘扬民族精神，实现中国梦</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爱国主义的内涵与意义</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43" r="3034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9" r="1072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爱国主义是一种对自己祖国的深厚感情和责任，表现为对祖国的忠诚、热爱和奉献。</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爱国主义定义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爱国主义包括对祖国的领土、历史、文化、民族和人民的热爱，以及对祖国的责任感和使命感。</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爱国主义内涵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爱国主义的定义与内涵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爱国主义能够激发民族自豪感和凝聚力，使人民团结一致，共同为国家的繁荣和发展而努力。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凝聚民族力量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250" r="162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推动国家发展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维护国家安全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强烈的爱国情感可以转化为积极的建设行动，促进国家的经济、科技、文化等各方面的发展。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爱国主义教育能够增强人民的国家安全意识，提高防范外部威胁的能力，保障国家的安全和稳定。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爱国主义的重大意义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3483" r="348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15" b="281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爱国主义的当代价值</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应对全球化挑战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在全球化的背景下，爱国主义能够帮助人民坚守民族文化特色，维护国家的独立和尊严。</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培养公民意识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通过弘扬爱国主义精神，可以培养人民的公民意识和社会责任感，积极参与国家建设。</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促进民族团结</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爱国主义是促进民族团结的重要纽带，能够增强各族人民的认同感和归属感，维护民族团结和社会稳定。</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中华民族的优秀传统</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诗词文化</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诗词文化是中国传统文化的重要组成部分，它以简洁、优美的语言，表达了人们对自然、社会、人生等方面的深刻思考和感悟。</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中华文明</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中华文明是世界上最古老的文明之一，拥有数千年的历史。它融合了华夏族、汉族以及其他民族的文化，形成了独特的文化体系。</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传统节日</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中国传统节日是中国文化传承的重要载体，如春节、清明节、端午节、中秋节等，这些节日蕴含着丰富的文化内涵和民族精神。</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5000" r="250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6675" b="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6675" b="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中华民族的优秀传统文化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仁爱是中国传统美德的核心，它强调人与人之间的关爱和互助，尊重他人、宽容、理解等。</a:t>
            </a:r>
          </a:p>
        </p:txBody>
      </p:sp>
      <p:pic>
        <p:nvPicPr>
          <p:cNvPr id="5" name="Picture 5"/>
          <p:cNvPicPr>
            <a:picLocks noChangeAspect="1"/>
          </p:cNvPicPr>
          <p:nvPr/>
        </p:nvPicPr>
        <p:blipFill>
          <a:blip r:embed="rId2"/>
          <a:srcRect l="1833" r="183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792" r="167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37833" r="3783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仁爱</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诚信是中国传统美德的重要内容，它强调言行一致、守信守约、忠诚老实等。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诚信</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礼仪是中国传统美德的体现，它强调尊重长辈、谦逊有礼、遵守社会公德等。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礼仪</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中华民族的传统美德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中华民族自古以来就注重团结统一，认为只有团结一致才能战胜外敌入侵和自然灾害。</a:t>
            </a:r>
          </a:p>
        </p:txBody>
      </p:sp>
      <p:pic>
        <p:nvPicPr>
          <p:cNvPr id="6" name="Picture 6"/>
          <p:cNvPicPr>
            <a:picLocks noChangeAspect="1"/>
          </p:cNvPicPr>
          <p:nvPr/>
        </p:nvPicPr>
        <p:blipFill>
          <a:blip r:embed="rId2"/>
          <a:srcRect l="23792" r="23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团结统一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中华民族是一个勤劳勇敢的民族，中国人民在长期的劳动实践中形成了勤劳勇敢的精神品质。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勤劳勇敢</a:t>
            </a:r>
          </a:p>
        </p:txBody>
      </p:sp>
      <p:pic>
        <p:nvPicPr>
          <p:cNvPr id="10" name="Picture 10"/>
          <p:cNvPicPr>
            <a:picLocks noChangeAspect="1"/>
          </p:cNvPicPr>
          <p:nvPr/>
        </p:nvPicPr>
        <p:blipFill>
          <a:blip r:embed="rId3"/>
          <a:srcRect l="15333" r="153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083" r="170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中华民族具有自强不息的精神，中国人民在追求国家富强和民族振兴的道路上始终保持着奋发有为的精神状态。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自强不息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中华民族的民族精神</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https://d.book118.com/618045032076006045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2024-09-26T03:51:19.834</cp:lastPrinted>
  <dcterms:created xsi:type="dcterms:W3CDTF">2024-09-25T19:51:19Z</dcterms:created>
  <dcterms:modified xsi:type="dcterms:W3CDTF">2024-09-25T19:51:21Z</dcterms:modified>
</cp:coreProperties>
</file>