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BE7CE-53E8-42B7-958C-2505F8C44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F4F8B-1B6E-4191-BC47-BD60531BC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4B5AD-A6FF-4E1B-8D74-231F00906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DBD4D-2E6E-4C4E-B2C2-A1FD9A5D5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A55578-2CED-41BE-842A-E45B19360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71C24-3AE1-4ADB-A152-39541E9D9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9CA8E7-2EE2-4BEC-8896-2B5287A6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58E76-6A9F-4529-B987-16B71182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6B30C-E04C-4CB1-8F85-377F1E044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BB616-267C-478E-9AE1-F54A3B050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74366-900A-4226-9F80-BC99627AE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5127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描述集中趋势的统计指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集中趋势概述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其他集中趋势指标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集中趋势指标的应用与注意事项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集中趋势概述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集中趋势是指一组数据向某一中心值靠拢的程度，它反映了一组数据中心点的位置所在。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集中趋势是统计学中的基本概念，用于描述数据的分布规律，对于数据分析和决策具有重要意义。通过了解数据的集中趋势，可以更好地把握数据的整体特征，为进一步的数据分析和处理提供基础。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60" b="87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734" b="87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集中趋势的度量方法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算术平均数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算术平均数是所有数值的总和除以数值的个数，适用于数值型数据，且对极端值敏感。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中位数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中位数是将一组数据按大小顺序排列后，位于中间位置的数。适用于各种类型的数据，对极端值不敏感，具有较好的稳健性。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众数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众数是一组数据中出现次数最多的数。适用于分类数据和顺序数据，但可能受数据分布的偏态和组数影响。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数值型数据，算术平均数、中位数和众数均可适用。其中，算术平均数能够充分利用所有数据的信息，但在存在极端值时可能会受到影响；中位数对极端值不敏感，适用于各种分布形态的数据；众数则适用于具有明显集中趋势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数值型数据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对于分类数据和顺序数据，通常使用众数来描述集中趋势。因为这类数据没有具体的数值大小关系，只能通过出现次数的多少来判断其集中趋势。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分类数据和顺序数据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48" r="366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89" r="308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算术平均数是所有观察值的总和除以观察值的个数，用于反映一组数据的平均水平。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算术平均数（记作X）的计算公式为X = (x1 + x2 + ... + xn) / n，其中x1, x2, ..., xn为观察值，n为观察值的个数。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定义及计算方法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算术平均数对极端值非常敏感，一组数据中的极端值会对算术平均数产生较大影响。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370" r="2937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可加性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当数据分布对称或接近对称时，算术平均数具有较好的代表性。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不同组数据的算术平均数之和等于各组数据合并后的算术平均数。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算术平均数的性质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与中位数的关系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当数据分布对称或接近对称时，算术平均数约等于中位数；当数据分布偏态时，算术平均数可能偏离中位数。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与众数的关系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在某些情况下，算术平均数可能与众数相等；但在其他情况下，它们之间可能存在差异。众数反映了一组数据中出现次数最多的数值，而算术平均数则反映了数据的平均水平。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算术平均数与中位数、众数的关系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08" r="18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中位数是一组数据排序后处于中间位置的数值，用于描述数据的中心趋势。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对于有限的数据集，中位数可以通过将数据从小到大排列后找到中间的数来计算。如果数据量为奇数，则中位数是中间那个数；如果数据量为偶数，则中位数是中间两个数的平均值。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定义及计算方法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中位数对于极端值的影响较小，因此相对于算术平均数来说更加稳定。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中位数能够反映数据在数轴上的位置，表示数据分布的“中心”位置。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位置代表性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542" r="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在计算中位数时，不需要所有的数据，只需要知道数据的位置信息即可。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无需数据完整性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中位数的性质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https://d.book118.com/618045127120006034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2024-09-13T07:27:05.424</cp:lastPrinted>
  <dcterms:created xsi:type="dcterms:W3CDTF">2024-09-12T23:27:05Z</dcterms:created>
  <dcterms:modified xsi:type="dcterms:W3CDTF">2024-09-12T23:27:07Z</dcterms:modified>
</cp:coreProperties>
</file>