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6740F-4A58-491F-AA89-9FD8C3BD3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DB7F8-4B90-4B45-8D47-AE4653396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B22E4-F557-4C10-B04A-917B74DEB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5B73B-03AE-4C39-9381-3DC0B83F3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AB2F3-EBC9-458B-AE05-6B5B477B8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BE6C7-D6F8-41D7-BF85-57AD812E2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185A9-4C08-413D-A03D-ADCA66091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E5281-0E35-436B-86DD-FD5FA547B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A48E8-4399-4455-8CEB-2A75AD37D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AD01D-F018-4356-8526-3A4C424B7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49F44-B435-429F-BEC6-030186B34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46021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占位符 7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9" name="文本占位符 6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vert="horz" wrap="square" lIns="91440" tIns="45720" rIns="144145" bIns="45720" rtlCol="0" anchor="t">
            <a:normAutofit/>
          </a:bodyPr>
          <a:lstStyle>
            <a:defPPr>
              <a:defRPr lang="zh-CN"/>
            </a:defPPr>
            <a:lvl1pPr marL="0" marR="0" lvl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7200"/>
              <a:t>信任对团队绩效的影响</a:t>
            </a:r>
            <a:endParaRPr lang="zh-CN" altLang="en-US" sz="7200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25" name="标题 2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6" name="圆角矩形 25"/>
          <p:cNvSpPr/>
          <p:nvPr>
            <p:custDataLst>
              <p:tags r:id="rId4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7" name="序号"/>
          <p:cNvSpPr txBox="1"/>
          <p:nvPr>
            <p:custDataLst>
              <p:tags r:id="rId5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8" name="标题"/>
          <p:cNvSpPr txBox="1"/>
          <p:nvPr>
            <p:custDataLst>
              <p:tags r:id="rId6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信任的定义和重要性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序号"/>
          <p:cNvSpPr txBox="1"/>
          <p:nvPr>
            <p:custDataLst>
              <p:tags r:id="rId8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37" name="标题"/>
          <p:cNvSpPr txBox="1"/>
          <p:nvPr>
            <p:custDataLst>
              <p:tags r:id="rId9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信任对团队绩效的影响机制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38" name="圆角矩形 37"/>
          <p:cNvSpPr/>
          <p:nvPr>
            <p:custDataLst>
              <p:tags r:id="rId10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序号"/>
          <p:cNvSpPr txBox="1"/>
          <p:nvPr>
            <p:custDataLst>
              <p:tags r:id="rId11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40" name="标题"/>
          <p:cNvSpPr txBox="1"/>
          <p:nvPr>
            <p:custDataLst>
              <p:tags r:id="rId12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影响信任形成的因素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41" name="圆角矩形 40"/>
          <p:cNvSpPr/>
          <p:nvPr>
            <p:custDataLst>
              <p:tags r:id="rId13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2" name="序号"/>
          <p:cNvSpPr txBox="1"/>
          <p:nvPr>
            <p:custDataLst>
              <p:tags r:id="rId14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43" name="标题"/>
          <p:cNvSpPr txBox="1"/>
          <p:nvPr>
            <p:custDataLst>
              <p:tags r:id="rId15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如何建立和维护团队信任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44" name="圆角矩形 43"/>
          <p:cNvSpPr/>
          <p:nvPr>
            <p:custDataLst>
              <p:tags r:id="rId16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5" name="序号"/>
          <p:cNvSpPr txBox="1"/>
          <p:nvPr>
            <p:custDataLst>
              <p:tags r:id="rId17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46" name="标题"/>
          <p:cNvSpPr txBox="1"/>
          <p:nvPr>
            <p:custDataLst>
              <p:tags r:id="rId18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信任对团队绩效影响的实证研究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信任的定义和重要性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信任的定义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信任是一种心理状态，指个体对另一个人或事物的可靠性、诚实性和能力的信心。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0" name="矩形 39"/>
          <p:cNvSpPr/>
          <p:nvPr>
            <p:custDataLst>
              <p:tags r:id="rId6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2" name="文本框 41"/>
          <p:cNvSpPr txBox="1"/>
          <p:nvPr>
            <p:custDataLst>
              <p:tags r:id="rId8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信任是建立和维护人际关系的基础，也是团队协作和沟通的关键因素。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矩形 17"/>
          <p:cNvSpPr/>
          <p:nvPr>
            <p:custDataLst>
              <p:tags r:id="rId10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信任可以促进团队成员之间的合作和信息共享，提高团队的效率和绩效。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7" name="矩形 26"/>
          <p:cNvSpPr/>
          <p:nvPr>
            <p:custDataLst>
              <p:tags r:id="rId13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14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信任的建立需要时间和经验的积累，需要通过实际行动来证明。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信任在团队合作中的重要性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信任是团队合作的基础，没有信任，团队就无法正常运作。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任意多边形 17"/>
          <p:cNvSpPr/>
          <p:nvPr>
            <p:custDataLst>
              <p:tags r:id="rId4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矩形 27"/>
          <p:cNvSpPr/>
          <p:nvPr>
            <p:custDataLst>
              <p:tags r:id="rId6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信任可以提高团队的效率，团队成员之间互相信任，可以更好地协作，减少沟通成本。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0" name="任意多边形 29"/>
          <p:cNvSpPr/>
          <p:nvPr>
            <p:custDataLst>
              <p:tags r:id="rId7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1" name="任意多边形 30"/>
          <p:cNvSpPr/>
          <p:nvPr>
            <p:custDataLst>
              <p:tags r:id="rId8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矩形 5"/>
          <p:cNvSpPr/>
          <p:nvPr>
            <p:custDataLst>
              <p:tags r:id="rId9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信任可以增强团队的凝聚力，团队成员之间互相信任，可以更好地团结在一起，共同面对挑战。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任意多边形 7"/>
          <p:cNvSpPr/>
          <p:nvPr>
            <p:custDataLst>
              <p:tags r:id="rId10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任意多边形 8"/>
          <p:cNvSpPr/>
          <p:nvPr>
            <p:custDataLst>
              <p:tags r:id="rId11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矩形 10"/>
          <p:cNvSpPr/>
          <p:nvPr>
            <p:custDataLst>
              <p:tags r:id="rId12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信任可以促进团队的创新，团队成员之间互相信任，可以更好地分享想法，激发创新思维。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任意多边形 12"/>
          <p:cNvSpPr/>
          <p:nvPr>
            <p:custDataLst>
              <p:tags r:id="rId13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4" name="任意多边形 13"/>
          <p:cNvSpPr/>
          <p:nvPr>
            <p:custDataLst>
              <p:tags r:id="rId14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信任对团队绩效的影响机制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提高团队成员的协作意愿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3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信任有助于团队成员之间的沟通和合作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信任可以增强团队成员的归属感和认同感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信任可以促进团队成员之间的信息共享和资源整合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信任可以提高团队成员的积极性和创造力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促进信息交流和知识共享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3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信任有助于团队成员之间的信息交流，提高沟通效率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信任可以促进团队成员之间的知识共享，提高团队整体知识水平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信任可以减少团队成员之间的猜疑和误解，提高团队协作效率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信任可以增强团队成员之间的信任感和归属感，提高团队凝聚力和向心力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增强团队凝聚力和向心力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圆角矩形 4"/>
          <p:cNvSpPr/>
          <p:nvPr>
            <p:custDataLst>
              <p:tags r:id="rId4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圆角矩形 5"/>
          <p:cNvSpPr/>
          <p:nvPr>
            <p:custDataLst>
              <p:tags r:id="rId5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圆角矩形 6"/>
          <p:cNvSpPr/>
          <p:nvPr>
            <p:custDataLst>
              <p:tags r:id="rId6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圆角矩形 9"/>
          <p:cNvSpPr/>
          <p:nvPr>
            <p:custDataLst>
              <p:tags r:id="rId7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圆角矩形 10"/>
          <p:cNvSpPr/>
          <p:nvPr>
            <p:custDataLst>
              <p:tags r:id="rId8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圆角矩形 11"/>
          <p:cNvSpPr/>
          <p:nvPr>
            <p:custDataLst>
              <p:tags r:id="rId9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圆角矩形 12"/>
          <p:cNvSpPr/>
          <p:nvPr>
            <p:custDataLst>
              <p:tags r:id="rId10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MiSans Normal"/>
                <a:ea typeface="MiSans Normal"/>
                <a:sym typeface="MiSans Normal"/>
              </a:rPr>
              <a:t>信任可以促进团队成员之间的相互支持和帮助</a:t>
            </a:r>
            <a:endParaRPr lang="zh-CN" altLang="en-US" sz="24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MiSans Normal"/>
                <a:ea typeface="MiSans Normal"/>
                <a:sym typeface="MiSans Normal"/>
              </a:rPr>
              <a:t>信任可以激发团队成员的积极性和创造力</a:t>
            </a:r>
            <a:endParaRPr lang="zh-CN" altLang="en-US" sz="24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MiSans Normal"/>
                <a:ea typeface="MiSans Normal"/>
                <a:sym typeface="MiSans Normal"/>
              </a:rPr>
              <a:t>信任有助于团队成员之间的沟通和协作</a:t>
            </a:r>
            <a:endParaRPr lang="zh-CN" altLang="en-US" sz="24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MiSans Normal"/>
                <a:ea typeface="MiSans Normal"/>
                <a:sym typeface="MiSans Normal"/>
              </a:rPr>
              <a:t>信任可以增强团队成员的归属感和认同感</a:t>
            </a:r>
            <a:endParaRPr lang="zh-CN" altLang="en-US" sz="2400"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降低团队冲突和提高决策质量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3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37" name="燕尾形 36"/>
          <p:cNvSpPr/>
          <p:nvPr>
            <p:custDataLst>
              <p:tags r:id="rId4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38" name="燕尾形 37"/>
          <p:cNvSpPr/>
          <p:nvPr>
            <p:custDataLst>
              <p:tags r:id="rId5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39" name="燕尾形 38"/>
          <p:cNvSpPr/>
          <p:nvPr>
            <p:custDataLst>
              <p:tags r:id="rId6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信任可以提高团队成员之间的沟通效率，减少误解和冲突，从而提高决策质量。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信任有助于降低团队内部的冲突和矛盾，提高团队的凝聚力和协作效率。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信任可以促进团队成员之间的信息共享和知识交流，从而提高团队的创新能力和决策质量。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信任可以增强团队成员之间的责任感和使命感，从而提高团队的执行力和决策质量。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影响信任形成的因素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团队成员的个性特征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3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5" name="五边形 17"/>
          <p:cNvSpPr/>
          <p:nvPr>
            <p:custDataLst>
              <p:tags r:id="rId4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6" name="任意多边形 18"/>
          <p:cNvSpPr/>
          <p:nvPr>
            <p:custDataLst>
              <p:tags r:id="rId5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7" name="任意多边形 19"/>
          <p:cNvSpPr/>
          <p:nvPr>
            <p:custDataLst>
              <p:tags r:id="rId6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五边形 2"/>
          <p:cNvSpPr/>
          <p:nvPr>
            <p:custDataLst>
              <p:tags r:id="rId7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9" name="五边形 3"/>
          <p:cNvSpPr/>
          <p:nvPr>
            <p:custDataLst>
              <p:tags r:id="rId8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任意多边形 4"/>
          <p:cNvSpPr/>
          <p:nvPr>
            <p:custDataLst>
              <p:tags r:id="rId9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1" name="任意多边形 5"/>
          <p:cNvSpPr/>
          <p:nvPr>
            <p:custDataLst>
              <p:tags r:id="rId10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开放性：团队成员的开放性会影响信任的形成，开放的人更容易接受新事物，更愿意与他人合作。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亲和性：团队成员的亲和性会影响信任的形成，亲和的人更容易与他人建立良好的人际关系，更值得信任。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5" name="五边形 9"/>
          <p:cNvSpPr/>
          <p:nvPr>
            <p:custDataLst>
              <p:tags r:id="rId13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6" name="五边形 10"/>
          <p:cNvSpPr/>
          <p:nvPr>
            <p:custDataLst>
              <p:tags r:id="rId14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7" name="任意多边形 11"/>
          <p:cNvSpPr/>
          <p:nvPr>
            <p:custDataLst>
              <p:tags r:id="rId15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8" name="任意多边形 12"/>
          <p:cNvSpPr/>
          <p:nvPr>
            <p:custDataLst>
              <p:tags r:id="rId16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0" name="五边形 23"/>
          <p:cNvSpPr/>
          <p:nvPr>
            <p:custDataLst>
              <p:tags r:id="rId17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1" name="五边形 24"/>
          <p:cNvSpPr/>
          <p:nvPr>
            <p:custDataLst>
              <p:tags r:id="rId18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3" name="任意多边形 25"/>
          <p:cNvSpPr/>
          <p:nvPr>
            <p:custDataLst>
              <p:tags r:id="rId19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4" name="任意多边形 26"/>
          <p:cNvSpPr/>
          <p:nvPr>
            <p:custDataLst>
              <p:tags r:id="rId20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神经质：团队成员的神经质会影响信任的形成，神经质的人更容易情绪波动，更不容易信任他人。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尽责性：团队成员的尽责性会影响信任的形成，尽责的人更容易遵守承诺，更值得信任。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团队文化和规范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3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6" name="矩形 65"/>
          <p:cNvSpPr/>
          <p:nvPr>
            <p:custDataLst>
              <p:tags r:id="rId4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7" name="文本框 66"/>
          <p:cNvSpPr txBox="1"/>
          <p:nvPr>
            <p:custDataLst>
              <p:tags r:id="rId5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团队价值观：共同的价值观和信念，有助于建立信任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69" name="任意多边形: 形状 68"/>
          <p:cNvSpPr/>
          <p:nvPr>
            <p:custDataLst>
              <p:tags r:id="rId6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0" name="矩形 69"/>
          <p:cNvSpPr/>
          <p:nvPr>
            <p:custDataLst>
              <p:tags r:id="rId7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1" name="文本框 70"/>
          <p:cNvSpPr txBox="1"/>
          <p:nvPr>
            <p:custDataLst>
              <p:tags r:id="rId8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团队规范：明确的行为准则和规范，有助于维护信任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73" name="任意多边形: 形状 72"/>
          <p:cNvSpPr/>
          <p:nvPr>
            <p:custDataLst>
              <p:tags r:id="rId9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5" name="文本框 74"/>
          <p:cNvSpPr txBox="1"/>
          <p:nvPr>
            <p:custDataLst>
              <p:tags r:id="rId10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团队沟通：良好的沟通和信息共享，有助于增强信任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74" name="矩形 73"/>
          <p:cNvSpPr/>
          <p:nvPr>
            <p:custDataLst>
              <p:tags r:id="rId11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4" name="任意多边形: 形状 83"/>
          <p:cNvSpPr/>
          <p:nvPr>
            <p:custDataLst>
              <p:tags r:id="rId12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5" name="矩形 84"/>
          <p:cNvSpPr/>
          <p:nvPr>
            <p:custDataLst>
              <p:tags r:id="rId13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6" name="文本框 85"/>
          <p:cNvSpPr txBox="1"/>
          <p:nvPr>
            <p:custDataLst>
              <p:tags r:id="rId14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团队领导：领导的诚信和公正，有助于树立信任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https://d.book118.com/618046021106006043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HEME_ID" val="3303413"/>
  <p:tag name="KSO_WM_SLIDE_THEME_NAME" val="蓝色极简几何图形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HEME_ID" val="3303413"/>
  <p:tag name="KSO_WM_SLIDE_THEME_NAME" val="蓝色极简几何图形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9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23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2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23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8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2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23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1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信任对团队绩效的影响</vt:lpstr>
      <vt:lpstr>目录</vt:lpstr>
      <vt:lpstr>信任的定义和重要性</vt:lpstr>
      <vt:lpstr>信任的定义</vt:lpstr>
      <vt:lpstr>信任在团队合作中的重要性</vt:lpstr>
      <vt:lpstr>信任对团队绩效的影响机制</vt:lpstr>
      <vt:lpstr>提高团队成员的协作意愿</vt:lpstr>
      <vt:lpstr>促进信息交流和知识共享</vt:lpstr>
      <vt:lpstr>增强团队凝聚力和向心力</vt:lpstr>
      <vt:lpstr>降低团队冲突和提高决策质量</vt:lpstr>
      <vt:lpstr>影响信任形成的因素</vt:lpstr>
      <vt:lpstr>团队成员的个性特征</vt:lpstr>
      <vt:lpstr>团队文化和规范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2024-09-23T07:31:58.086</cp:lastPrinted>
  <dcterms:created xsi:type="dcterms:W3CDTF">2024-09-22T23:31:58Z</dcterms:created>
  <dcterms:modified xsi:type="dcterms:W3CDTF">2024-09-22T23:32:00Z</dcterms:modified>
</cp:coreProperties>
</file>