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630D5A6-FC60-4CAC-9D0F-CD1EB0C9F0A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79F72-F423-490A-8DCE-042B898CC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0669D-DCE2-49B1-8FF5-A01B041CA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5CF1F-996F-4F38-9BF8-C05A5D784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74A4F-9E58-4C91-9D47-4201FF54B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BFBE9-2B8C-46EF-956D-E4C7A5DC5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C2344B-FC00-4EB5-9ABB-4BE213C48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37468-D340-4C67-A268-159ED449A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FC905-9993-4458-B243-A289B530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DE0B5-621C-4E45-AD62-D96765FA6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5C91B-4F65-4B6C-8080-0C1D5E3FC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EB2A1C-54CD-491F-90E7-43DF1330C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5510ED-3B4B-4DE7-B6E6-2119918D9DA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8CB3A2-BE9E-4F8D-9C71-41B7A69C643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6036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智能健康健康管理助手系统应用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 fontScale="93333"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智能健康健康管理助手系统应用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智能健康健康管理助手系统的技术架构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智能健康健康管理助手系统的功能与特性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智能健康健康管理助手系统在医疗机构中的应用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智能健康健康管理助手系统在家庭健康管理中的应用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智能健康健康管理助手系统在企业健康管理中的应用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智能健康健康管理助手系统应用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智能健康健康管理助手系统概述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健康健康管理助手系统是指利用先进的技术手段，对个人健康数据进行采集、分析和管理的系统。它的发展历程可以追溯到数字化医疗的兴起，在健康管理中扮演着重要的角色，帮助人们更好地了解自身健康状况并提供个性化的健康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智能健康健康管理助手系统的特点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系统能够收集并分析个人健康数据，包括生理指标、运动量等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数据采集和分析能力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系统可以根据数据分析结果进行智能诊断和预警提醒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智能诊断和预警功能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系统能够根据个人需求提供定制化的健康管理方案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个性化服务和定制能力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家庭健康管理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帮助家庭成员共同管理健康数据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定期监测健康状态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企业健康管理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为员工提供个性化的健康服务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促进员工健康与工作效率的提升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智能健康健康管理助手系统的应用场景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医疗机构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帮助医生更好地了解患者的健康状况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提供诊断和治疗建议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智能健康健康管理助手系统的发展趋势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未来，智能健康健康管理助手系统将更加融合人工智能和大数据技术，实现更精准的健康管理。同时，移动健康管理和老年人健康护理也将成为重要的发展方向，为人们提供更便捷的健康服务。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智能健康健康管理助手系统的发展趋势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利用人工智能技术对大数据进行分析，实现个性化健康管理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人工智能与大数据结合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借助移动设备实现健康数据的实时监测和管理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移动健康管理应用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针对老年人特殊需求开发智能化健康管理产品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老年人健康护理发展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智能健康健康管理助手系统的技术架构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硬件架构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智能健康健康管理助手系统所需的传感器和设备包括血压计、体重秤、心率监测器等。硬件之间通过蓝牙、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Wi-Fi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等方式进行通讯和数据传输。部署时需保证设备连接稳定可靠。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软件架构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包括用户界面、逻辑控制、数据处理等模块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应用程序结构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存储用户健康数据、应用程序配置等信息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数据库设计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API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、数据库查询等方式实现数据交互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数据传递方式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网络架构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Wi-Fi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、移动数据网络等接入互联网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网络连接方式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与云服务器交换数据，实现远程监控和数据同步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云端通讯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采用加密通讯、访问控制等手段保障系统安全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安全性设计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数据分析架构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采用大数据技术存储和管理海量用户健康数据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数据采集和存储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将分析结果直观展示给用户，提供个性化健康建议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结果展示和应用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针对用户数据进行分析和优化，提高健康管理质量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算法优化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智能健康健康管理助手系统的技术架构包括硬件、软件、网络和数据分析四大部分，通过这些组成部分的优化和协作，实现了健康数据的采集、分析和应用，为用户提供全方位的健康管理服务。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智能健康健康管理助手系统的功能与特性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健康数据监测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健康管理助手系统能够监测和记录用户身体各项指标，包括心率、血压、血糖等数据。系统实现了实时数据传输和更新功能，保证用户获取的数据是最新最准确的。同时，系统还能够预警和处理异常数据，及时提醒用户注意身体健康状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个性化健康管理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根据用户需求提供个性化服务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定制化服务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制定和跟踪个人健康方案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分析用户健康数据并生成报告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智能诊疗辅助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提供智能诊断功能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智能诊疗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医生在线咨询和建议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在线咨询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推荐和解释诊断结果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诊断结果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用户交流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建立用户之间的交流渠道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促进健康知识传播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分享医疗知识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学习健康养生技巧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社区交流和共享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用户社区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构建用户间交流平台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分享健康心得和经验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智能健康管理助手系统应用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健康管理助手系统的应用为用户提供了便捷的健康管理方式。用户可以通过系统监测身体数据、定制个性化健康方案、智能诊疗辅助以及社区交流分享等功能，实现健康管理的全方位覆盖。系统不仅提升了用户的生活质量，还帮助用户更好地了解和掌控自己的健康状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智能健康健康管理助手系统在医疗机构中的应用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数据分析在疾病诊断中的辅助作用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智能系统可以根据大数据分析患者病情，提供医生更准确的诊断建议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系统能够识别出患者的疾病模式，帮助医生区分疾病类型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医生与患者之间的信息共享和沟通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系统可以建立医患互动平台，方便医生和患者之间的信息交流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患者可以通过系统实时了解诊疗进展，提高医疗透明度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临床诊疗辅助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智能健康健康管理助手系统在临床医生的诊断和治疗中的应用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通过智能系统的数据分析可以辅助医生更快速地做出诊断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系统能够提供最新的医疗资讯，帮助医生制定最佳的治疗方案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医院管理优化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提高医院管理效率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智能健康健康管理助手系统在医院管理中的作用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系统能够实时监测服务质量，提供改进建议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医疗服务质量的提升和监控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系统能够自动调配医疗资源，提高利用率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医院资源管理的智能化和优化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医疗数据统计与分析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系统能够将医疗数据呈现为直观的图表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医疗数据的统计和可视化呈现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医疗决策可以依据系统数据分析结果进行调整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数据分析对医疗决策的支持和指导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系统可根据数据分析预测疾病发生趋势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智能健康健康管理助手系统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https://d.book118.com/618046036011006050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161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智能健康健康管理助手系统应用</vt:lpstr>
      <vt:lpstr>目录</vt:lpstr>
      <vt:lpstr>第1章 智能健康健康管理助手系统应用</vt:lpstr>
      <vt:lpstr> </vt:lpstr>
      <vt:lpstr>智能健康健康管理助手系统的特点</vt:lpstr>
      <vt:lpstr>智能健康健康管理助手系统的应用场景</vt:lpstr>
      <vt:lpstr> </vt:lpstr>
      <vt:lpstr>智能健康健康管理助手系统的发展趋势</vt:lpstr>
      <vt:lpstr>第2章 智能健康健康管理助手系统的技术架构</vt:lpstr>
      <vt:lpstr> </vt:lpstr>
      <vt:lpstr>软件架构</vt:lpstr>
      <vt:lpstr>网络架构</vt:lpstr>
      <vt:lpstr>数据分析架构</vt:lpstr>
      <vt:lpstr>总结</vt:lpstr>
      <vt:lpstr>第3章 智能健康健康管理助手系统的功能与特性</vt:lpstr>
      <vt:lpstr>健康数据监测</vt:lpstr>
      <vt:lpstr>个性化健康管理</vt:lpstr>
      <vt:lpstr>智能诊疗辅助</vt:lpstr>
      <vt:lpstr>社区交流和共享</vt:lpstr>
      <vt:lpstr> </vt:lpstr>
      <vt:lpstr>第4章 智能健康健康管理助手系统在医疗机构中的应用</vt:lpstr>
      <vt:lpstr>临床诊疗辅助</vt:lpstr>
      <vt:lpstr>医院管理优化</vt:lpstr>
      <vt:lpstr>医疗数据统计与分析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2024-09-29T15:10:13.935</cp:lastPrinted>
  <dcterms:created xsi:type="dcterms:W3CDTF">2024-09-29T07:10:13Z</dcterms:created>
  <dcterms:modified xsi:type="dcterms:W3CDTF">2024-09-29T07:10:15Z</dcterms:modified>
</cp:coreProperties>
</file>