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WUARE+MS-UIGothic"/>
      <p:regular r:id="rId15"/>
    </p:embeddedFont>
    <p:embeddedFont>
      <p:font typeface="HHKANO+UVWSGU+ArialMT"/>
      <p:regular r:id="rId16"/>
    </p:embeddedFont>
    <p:embeddedFont>
      <p:font typeface="TPAUJW+SSWCBS+MicrosoftYaHei"/>
      <p:regular r:id="rId17"/>
    </p:embeddedFont>
    <p:embeddedFont>
      <p:font typeface="RLEVEK+USDGKC+MicrosoftYaHei-Bold"/>
      <p:regular r:id="rId18"/>
    </p:embeddedFont>
    <p:embeddedFont>
      <p:font typeface="VQJFOJ+SSWCBS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9A629-AAD5-4272-9129-6A30A39CB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84B2A-F42F-4CAE-8CF2-9EE48EB54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2B2AD-382A-4E0E-972A-F0F7A2358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7093C-6508-4186-9AF3-436310C5F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13BCF3-8C97-4396-9ACD-3DE30E043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AF9335-2E14-4A63-879E-41FD06CA7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58F84C-55AB-4C5B-9AFD-BF5DA5C88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FD75D-078D-40AE-8041-5883DD990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80B00-21B4-4A87-9A67-24C50F830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8F5B5-A0C3-4930-B96F-8398D89A3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165FB-697A-44C4-86E8-F0121B8C9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47124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53360" y="2655637"/>
            <a:ext cx="7689532" cy="1903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GWUARE+MS-UIGothic"/>
                <a:cs typeface="GWUARE+MS-UIGothic"/>
              </a:rPr>
              <a:t>两点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间</a:t>
            </a:r>
            <a:r>
              <a:rPr sz="4050">
                <a:solidFill>
                  <a:srgbClr val="CD5095"/>
                </a:solidFill>
                <a:latin typeface="GWUARE+MS-UIGothic"/>
                <a:cs typeface="GWUARE+MS-UIGothic"/>
              </a:rPr>
              <a:t>的距离公式和中点公式</a:t>
            </a:r>
          </a:p>
          <a:p>
            <a:pPr marL="2828924" marR="0">
              <a:lnSpc>
                <a:spcPts val="4050"/>
              </a:lnSpc>
              <a:spcBef>
                <a:spcPts val="81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CD5095"/>
                </a:solidFill>
                <a:latin typeface="GWUARE+MS-UIGothic"/>
                <a:cs typeface="GWUAR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556065"/>
            <a:ext cx="3100231" cy="1344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HHKANO+UVWSGU+ArialMT"/>
                <a:cs typeface="HHKANO+UVWSGU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GWUARE+MS-UIGothic"/>
                <a:cs typeface="GWUARE+MS-UIGothic"/>
              </a:rPr>
              <a:t>两点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间</a:t>
            </a:r>
            <a:r>
              <a:rPr sz="2400">
                <a:solidFill>
                  <a:srgbClr val="CD5095"/>
                </a:solidFill>
                <a:latin typeface="GWUARE+MS-UIGothic"/>
                <a:cs typeface="GWUARE+MS-UIGothic"/>
              </a:rPr>
              <a:t>的距离公式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HHKANO+UVWSGU+ArialMT"/>
                <a:cs typeface="HHKANO+UVWSGU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GWUARE+MS-UIGothic"/>
                <a:cs typeface="GWUARE+MS-UIGothic"/>
              </a:rPr>
              <a:t>中点公式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3675570"/>
            <a:ext cx="4089341" cy="1903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HHKANO+UVWSGU+ArialMT"/>
                <a:cs typeface="HHKANO+UVWSGU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GWUARE+MS-UIGothic"/>
                <a:cs typeface="GWUARE+MS-UIGothic"/>
              </a:rPr>
              <a:t>公式在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实际问题</a:t>
            </a:r>
            <a:r>
              <a:rPr sz="2400">
                <a:solidFill>
                  <a:srgbClr val="CD5095"/>
                </a:solidFill>
                <a:latin typeface="GWUARE+MS-UIGothic"/>
                <a:cs typeface="GWUARE+MS-UIGothic"/>
              </a:rPr>
              <a:t>中的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D5095"/>
                </a:solidFill>
                <a:latin typeface="GWUARE+MS-UIGothic"/>
                <a:cs typeface="GWUARE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HHKANO+UVWSGU+ArialMT"/>
                <a:cs typeface="HHKANO+UVWSGU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GWUARE+MS-UIGothic"/>
                <a:cs typeface="GWUARE+MS-UIGothic"/>
              </a:rPr>
              <a:t>公式在数学中的重要性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HHKANO+UVWSGU+ArialMT"/>
                <a:cs typeface="HHKANO+UVWSGU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GWUARE+MS-UIGothic"/>
                <a:cs typeface="GWUARE+MS-UIGothic"/>
              </a:rPr>
              <a:t>公式的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扩</a:t>
            </a:r>
            <a:r>
              <a:rPr sz="2400">
                <a:solidFill>
                  <a:srgbClr val="CD5095"/>
                </a:solidFill>
                <a:latin typeface="GWUARE+MS-UIGothic"/>
                <a:cs typeface="GWUARE+MS-UIGothic"/>
              </a:rPr>
              <a:t>展与推广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TPAUJW+SSWCBS+MicrosoftYaHei"/>
                <a:cs typeface="TPAUJW+SSWCBS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RLEVEK+USDGKC+MicrosoftYaHei-Bold"/>
                <a:cs typeface="RLEVEK+USDGK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GWUARE+MS-UIGothic"/>
                <a:cs typeface="GWUARE+MS-UIGothic"/>
              </a:rPr>
              <a:t>两点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3600">
                <a:solidFill>
                  <a:srgbClr val="000000"/>
                </a:solidFill>
                <a:latin typeface="GWUARE+MS-UIGothic"/>
                <a:cs typeface="GWUARE+MS-UIGothic"/>
              </a:rPr>
              <a:t>的距离公式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GWUARE+MS-UIGothic"/>
                <a:cs typeface="GWUARE+MS-UIGothic"/>
              </a:rPr>
              <a:t>两点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CD5095"/>
                </a:solidFill>
                <a:latin typeface="GWUARE+MS-UIGothic"/>
                <a:cs typeface="GWUARE+MS-UIGothic"/>
              </a:rPr>
              <a:t>距离公式的定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834" y="150685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834" y="1887708"/>
            <a:ext cx="55206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两点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的距离公式是用于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算平面上任意两点之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的直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距离的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834" y="217536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数学公式。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53834" y="41643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9E84D2"/>
                </a:solidFill>
                <a:latin typeface="GWUARE+MS-UIGothic"/>
                <a:cs typeface="GWUARE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53834" y="4567408"/>
            <a:ext cx="5454453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在二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平面中，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定两个点</a:t>
            </a:r>
            <a:r>
              <a:rPr sz="135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P1(x1, y1)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和</a:t>
            </a:r>
            <a:r>
              <a:rPr sz="135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P2(x2, y2)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，它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的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距离可以通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以下公式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算：</a:t>
            </a:r>
            <a:r>
              <a:rPr sz="135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d = </a:t>
            </a:r>
            <a:r>
              <a:rPr sz="1350">
                <a:solidFill>
                  <a:srgbClr val="000000"/>
                </a:solidFill>
                <a:latin typeface="VQJFOJ+SSWCBS+MicrosoftYaHei"/>
                <a:cs typeface="VQJFOJ+SSWCBS+MicrosoftYaHei"/>
              </a:rPr>
              <a:t>√[(x2-x1)^2</a:t>
            </a:r>
            <a:r>
              <a:rPr sz="1350" spc="6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+ (y2-y1)^2]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个公式基于勾股定理，通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两点坐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的差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值计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算出它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距离。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GWUARE+MS-UIGothic"/>
                <a:cs typeface="GWUARE+MS-UIGothic"/>
              </a:rPr>
              <a:t>两点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CD5095"/>
                </a:solidFill>
                <a:latin typeface="GWUARE+MS-UIGothic"/>
                <a:cs typeface="GWUARE+MS-UIGothic"/>
              </a:rPr>
              <a:t>距离公式的推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34573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两点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的距离公式可以通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勾股定理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行推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，利用直角三角形的三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关系来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算两点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的距离。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CD5095"/>
                </a:solidFill>
                <a:latin typeface="GWUARE+MS-UIGothic"/>
                <a:cs typeface="GWUAR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32500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首先，将点</a:t>
            </a:r>
            <a:r>
              <a:rPr sz="135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P1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和</a:t>
            </a:r>
            <a:r>
              <a:rPr sz="135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P2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视为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直角三角形的两个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点，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接两点形成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段</a:t>
            </a:r>
            <a:r>
              <a:rPr sz="135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P1P2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。然后，以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段</a:t>
            </a:r>
            <a:r>
              <a:rPr sz="135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P1P2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直角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三角形的斜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，分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段</a:t>
            </a:r>
            <a:r>
              <a:rPr sz="135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x2-x1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和</a:t>
            </a:r>
            <a:r>
              <a:rPr sz="135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y2-y1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直角三角形的两直角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。根据勾股定理，直角三角形的斜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边长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度（即两点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的距离）可以通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以下公式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算：</a:t>
            </a:r>
            <a:r>
              <a:rPr sz="135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d = </a:t>
            </a:r>
            <a:r>
              <a:rPr sz="1350">
                <a:solidFill>
                  <a:srgbClr val="000000"/>
                </a:solidFill>
                <a:latin typeface="VQJFOJ+SSWCBS+MicrosoftYaHei"/>
                <a:cs typeface="VQJFOJ+SSWCBS+MicrosoftYaHei"/>
              </a:rPr>
              <a:t>√[(x2-x1)^2</a:t>
            </a:r>
            <a:r>
              <a:rPr sz="1350" spc="6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+ (y2-y1)^2]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GWUARE+MS-UIGothic"/>
                <a:cs typeface="GWUARE+MS-UIGothic"/>
              </a:rPr>
              <a:t>两点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CD5095"/>
                </a:solidFill>
                <a:latin typeface="GWUARE+MS-UIGothic"/>
                <a:cs typeface="GWUARE+MS-UIGothic"/>
              </a:rPr>
              <a:t>距离公式的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CD5095"/>
                </a:solidFill>
                <a:latin typeface="GWUARE+MS-UIGothic"/>
                <a:cs typeface="GWUARE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73850" y="2236463"/>
            <a:ext cx="5227538" cy="7520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HHKANO+UVWSGU+ArialMT"/>
                <a:cs typeface="HHKANO+UVWSGU+ArialMT"/>
              </a:rPr>
              <a:t>•</a:t>
            </a:r>
            <a:r>
              <a:rPr sz="1400" spc="75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：两点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的距离公式在几何学、物理学和工程学等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</a:p>
          <a:p>
            <a:pPr marL="203200" marR="0">
              <a:lnSpc>
                <a:spcPts val="1288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域有广泛的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用，可用于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算点之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的距离、判断点之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的</a:t>
            </a:r>
          </a:p>
          <a:p>
            <a:pPr marL="203200" marR="0">
              <a:lnSpc>
                <a:spcPts val="1245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位置关系等。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RLEVEK+USDGKC+MicrosoftYaHei-Bold"/>
                <a:cs typeface="RLEVEK+USDGK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GWUARE+MS-UIGothic"/>
                <a:cs typeface="GWUARE+MS-UIGothic"/>
              </a:rPr>
              <a:t>中点公式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GWUARE+MS-UIGothic"/>
                <a:cs typeface="GWUARE+MS-UIGothic"/>
              </a:rPr>
              <a:t>中点公式的定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47460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中点公式是用于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段中点的坐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的数学公式。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CD5095"/>
                </a:solidFill>
                <a:latin typeface="GWUARE+MS-UIGothic"/>
                <a:cs typeface="GWUAR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中点公式基于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段两端点的坐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过简单</a:t>
            </a: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的数学运算得到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段的中点坐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。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具体地，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段两端点的坐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$(x_1, y_1)$</a:t>
            </a: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和</a:t>
            </a:r>
            <a:r>
              <a:rPr sz="150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$(x_2, y_2)$</a:t>
            </a: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，中点坐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标为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PAUJW+SSWCBS+MicrosoftYaHei"/>
                <a:cs typeface="TPAUJW+SSWCBS+MicrosoftYaHei"/>
              </a:rPr>
              <a:t>$(frac{x_1+x_2}{2}, frac{y_1+y_2}{2})$</a:t>
            </a:r>
            <a:r>
              <a:rPr sz="1500">
                <a:solidFill>
                  <a:srgbClr val="000000"/>
                </a:solidFill>
                <a:latin typeface="GWUARE+MS-UIGothic"/>
                <a:cs typeface="GWUAR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GWUARE+MS-UIGothic"/>
                <a:cs typeface="GWUARE+MS-UIGothic"/>
              </a:rPr>
              <a:t>中点公式的推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 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2795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WUARE+MS-UIGothic"/>
                <a:cs typeface="GWUARE+MS-UIGothic"/>
              </a:rPr>
              <a:t>中点公式的推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GWUARE+MS-UIGothic"/>
                <a:cs typeface="GWUARE+MS-UIGothic"/>
              </a:rPr>
              <a:t>基于平面直角坐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GWUARE+MS-UIGothic"/>
                <a:cs typeface="GWUARE+MS-UIGothic"/>
              </a:rPr>
              <a:t>系的性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GWUARE+MS-UIGothic"/>
                <a:cs typeface="GWUARE+MS-UIGothic"/>
              </a:rPr>
              <a:t>和平行四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GWUARE+MS-UIGothic"/>
                <a:cs typeface="GWUARE+MS-UIGothic"/>
              </a:rPr>
              <a:t>形的性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GWUARE+MS-UIGothic"/>
                <a:cs typeface="GWUAR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D5095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CD5095"/>
                </a:solidFill>
                <a:latin typeface="GWUARE+MS-UIGothic"/>
                <a:cs typeface="GWUAR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首先，考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一个平行四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形，其中一条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角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将其分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两个三角形。由于平行四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形的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角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互相平分，因此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两个三角形的中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重合。根据平面几何的性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，中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与相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对边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平行且等于相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对边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的一半。因此，中点公式可以通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平行四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形的性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和平行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的性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推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F204B"/>
                </a:solidFill>
                <a:latin typeface="GWUARE+MS-UIGothic"/>
                <a:cs typeface="GWUARE+MS-UIGothic"/>
              </a:rPr>
              <a:t>出来。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GWUARE+MS-UIGothic"/>
                <a:cs typeface="GWUARE+MS-UIGothic"/>
              </a:rPr>
              <a:t>中点公式的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CD5095"/>
                </a:solidFill>
                <a:latin typeface="GWUARE+MS-UIGothic"/>
                <a:cs typeface="GWUARE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GWUARE+MS-UIGothic"/>
                <a:cs typeface="GWUARE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GWUARE+MS-UIGothic"/>
                <a:cs typeface="GWUARE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CD5095"/>
                </a:solidFill>
                <a:latin typeface="GWUARE+MS-UIGothic"/>
                <a:cs typeface="GWUARE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中点公式在几何学、物理学和工程学等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域有广泛的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796715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在几何学中，中点公式常用于确定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段的中点，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而用于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段的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度、角度等几何量。在物理学中，中点公式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可用于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点的运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动轨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迹、力的合成与分解等。在工程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学中，中点公式可用于确定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构的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称点和平衡点，从而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、提高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构的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定性。此外，中点公式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可以用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理、信号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理等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GWUARE+MS-UIGothic"/>
                <a:cs typeface="GWUARE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https://d.book118.com/618047124140006037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GWUARE+MS-UIGothic</vt:lpstr>
      <vt:lpstr>SimSun</vt:lpstr>
      <vt:lpstr>HHKANO+UVWSGU+ArialMT</vt:lpstr>
      <vt:lpstr>Times New Roman</vt:lpstr>
      <vt:lpstr>TPAUJW+SSWCBS+MicrosoftYaHei</vt:lpstr>
      <vt:lpstr>RLEVEK+USDGKC+MicrosoftYaHei-Bold</vt:lpstr>
      <vt:lpstr>VQJFOJ+SSWCBS+MicrosoftYaHei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2024-09-18T00:54:57.177</cp:lastPrinted>
  <dcterms:created xsi:type="dcterms:W3CDTF">2024-09-17T16:54:57Z</dcterms:created>
  <dcterms:modified xsi:type="dcterms:W3CDTF">2024-09-17T16:54:58Z</dcterms:modified>
</cp:coreProperties>
</file>